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271" r:id="rId4"/>
    <p:sldId id="272" r:id="rId5"/>
    <p:sldId id="273" r:id="rId6"/>
    <p:sldId id="274" r:id="rId7"/>
    <p:sldId id="297" r:id="rId8"/>
    <p:sldId id="275" r:id="rId9"/>
    <p:sldId id="276" r:id="rId10"/>
    <p:sldId id="277" r:id="rId11"/>
    <p:sldId id="278" r:id="rId12"/>
    <p:sldId id="289" r:id="rId13"/>
    <p:sldId id="279" r:id="rId14"/>
    <p:sldId id="288" r:id="rId15"/>
    <p:sldId id="312" r:id="rId16"/>
    <p:sldId id="280" r:id="rId17"/>
    <p:sldId id="281" r:id="rId18"/>
    <p:sldId id="282" r:id="rId19"/>
    <p:sldId id="290" r:id="rId20"/>
    <p:sldId id="310" r:id="rId21"/>
    <p:sldId id="283" r:id="rId22"/>
    <p:sldId id="284" r:id="rId23"/>
    <p:sldId id="291" r:id="rId24"/>
    <p:sldId id="298" r:id="rId25"/>
    <p:sldId id="292" r:id="rId26"/>
    <p:sldId id="293" r:id="rId27"/>
    <p:sldId id="294" r:id="rId28"/>
    <p:sldId id="295" r:id="rId29"/>
    <p:sldId id="296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88" autoAdjust="0"/>
    <p:restoredTop sz="94660"/>
  </p:normalViewPr>
  <p:slideViewPr>
    <p:cSldViewPr>
      <p:cViewPr varScale="1">
        <p:scale>
          <a:sx n="75" d="100"/>
          <a:sy n="75" d="100"/>
        </p:scale>
        <p:origin x="-90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B63DF-FA52-4344-8ABB-154F1D250553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13C3C-B800-47CF-BE50-EEC1F6314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68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3C3C-B800-47CF-BE50-EEC1F63148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00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A305B-B747-42A4-AF22-99F4ACF62F8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2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99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289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2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2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35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9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4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1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00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3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2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9656-1B80-4CA8-BF6A-B72ADC503084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4CCB-7205-4BDE-A71E-0D7667E304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1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43071"/>
              </p:ext>
            </p:extLst>
          </p:nvPr>
        </p:nvGraphicFramePr>
        <p:xfrm>
          <a:off x="166003" y="116632"/>
          <a:ext cx="8726479" cy="6624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로그인 화면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ko-KR" altLang="en-US" sz="1800" kern="100" dirty="0" smtClean="0">
                          <a:effectLst/>
                        </a:rPr>
                        <a:t>초기 화면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63957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아이디를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비밀번호를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로그인 버튼 </a:t>
                      </a:r>
                      <a:r>
                        <a:rPr lang="ko-KR" altLang="en-US" sz="1500" kern="100" dirty="0" err="1" smtClean="0">
                          <a:effectLst/>
                        </a:rPr>
                        <a:t>클릭시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입력된 아이디와 비밀번호가 서버로 전송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된다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회원가입 버튼을 클릭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하면 </a:t>
                      </a:r>
                      <a:r>
                        <a:rPr lang="en-US" altLang="ko-KR" sz="1500" kern="100" dirty="0" smtClean="0">
                          <a:effectLst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500" kern="100" dirty="0" smtClean="0">
                          <a:effectLst/>
                        </a:rPr>
                        <a:t>_#1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화면으로 이동한다</a:t>
                      </a:r>
                      <a:endParaRPr lang="en-US" altLang="ko-KR" sz="1500" kern="10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6395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avaPro\Desktop\UI자료\Descripti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0" y="908720"/>
            <a:ext cx="2890848" cy="58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JavaPro\Desktop\UI자료\android\roo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776" y="-1546423"/>
            <a:ext cx="634823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0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264281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20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일정일정추가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시작 및 종료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시작</a:t>
                      </a:r>
                      <a:r>
                        <a:rPr lang="en-US" altLang="ko-KR" sz="1100" dirty="0" smtClean="0"/>
                        <a:t>or</a:t>
                      </a:r>
                      <a:r>
                        <a:rPr lang="ko-KR" altLang="en-US" sz="1100" dirty="0" smtClean="0"/>
                        <a:t>종료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날짜를 설정할 수 있는 화면과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시간을 설정할 수 있는 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JavaPro\Desktop\UI자료\Description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3" y="980728"/>
            <a:ext cx="4686405" cy="560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2789148" y="2708920"/>
            <a:ext cx="990764" cy="9361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725100" y="4005064"/>
            <a:ext cx="990764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18743" y="33197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32399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44388" y="367978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7214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나의 알림 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 알림 버튼 클릭</a:t>
                      </a:r>
                      <a:endParaRPr kumimoji="0" lang="ko-KR" altLang="ko-KR" sz="18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나의 알림 </a:t>
                      </a:r>
                      <a:r>
                        <a:rPr lang="en-US" altLang="ko-KR" sz="1100" dirty="0" smtClean="0"/>
                        <a:t>Radio</a:t>
                      </a:r>
                      <a:r>
                        <a:rPr lang="en-US" altLang="ko-KR" sz="1100" baseline="0" dirty="0" smtClean="0"/>
                        <a:t> Button</a:t>
                      </a:r>
                      <a:r>
                        <a:rPr lang="ko-KR" altLang="en-US" sz="1100" baseline="0" dirty="0" smtClean="0"/>
                        <a:t>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클릭하면 알림을 일정 전으로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설정할 수 있는 시간 </a:t>
                      </a:r>
                      <a:r>
                        <a:rPr lang="ko-KR" altLang="en-US" sz="1100" baseline="0" dirty="0" err="1" smtClean="0"/>
                        <a:t>설정창이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0" dirty="0" smtClean="0"/>
                        <a:t>가족 알림 </a:t>
                      </a:r>
                      <a:r>
                        <a:rPr lang="en-US" altLang="ko-KR" sz="1100" b="0" dirty="0" smtClean="0"/>
                        <a:t>Radio Button</a:t>
                      </a:r>
                      <a:r>
                        <a:rPr lang="ko-KR" altLang="en-US" sz="1100" b="0" dirty="0" smtClean="0"/>
                        <a:t>을</a:t>
                      </a:r>
                      <a:endParaRPr lang="en-US" altLang="ko-KR" sz="1100" b="0" dirty="0" smtClean="0"/>
                    </a:p>
                    <a:p>
                      <a:r>
                        <a:rPr lang="ko-KR" altLang="en-US" sz="1100" b="0" dirty="0" smtClean="0"/>
                        <a:t>클릭하면 해당 일정을 함께</a:t>
                      </a:r>
                      <a:endParaRPr lang="en-US" altLang="ko-KR" sz="1100" b="0" dirty="0" smtClean="0"/>
                    </a:p>
                    <a:p>
                      <a:r>
                        <a:rPr lang="ko-KR" altLang="en-US" sz="1100" b="0" dirty="0" smtClean="0"/>
                        <a:t>받을 가족을 선택할 수 있다</a:t>
                      </a:r>
                      <a:r>
                        <a:rPr lang="en-US" altLang="ko-KR" sz="1100" b="0" dirty="0" smtClean="0"/>
                        <a:t>.</a:t>
                      </a:r>
                      <a:endParaRPr lang="ko-KR" altLang="en-US" sz="11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JavaPro\Desktop\UI자료\Description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0" y="908720"/>
            <a:ext cx="4707433" cy="57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624124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0620" y="48080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5172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61096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7808" y="49706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955758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_#4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반복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여부 버튼 클릭</a:t>
                      </a:r>
                      <a:endParaRPr kumimoji="0" lang="ko-KR" altLang="ko-KR" sz="18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반복 여부 </a:t>
                      </a:r>
                      <a:r>
                        <a:rPr lang="en-US" altLang="ko-KR" sz="1100" dirty="0" smtClean="0"/>
                        <a:t>Radio</a:t>
                      </a:r>
                      <a:r>
                        <a:rPr lang="en-US" altLang="ko-KR" sz="1100" baseline="0" dirty="0" smtClean="0"/>
                        <a:t> Button</a:t>
                      </a:r>
                      <a:r>
                        <a:rPr lang="ko-KR" altLang="en-US" sz="1100" baseline="0" dirty="0" smtClean="0"/>
                        <a:t>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클릭하면 반복 주기를 설정할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수 있는 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JavaPro\Desktop\UI자료\Description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0" y="908720"/>
            <a:ext cx="4707433" cy="57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44352" y="2204864"/>
            <a:ext cx="2025552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7420" y="4941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2975" r="3594" b="2849"/>
          <a:stretch/>
        </p:blipFill>
        <p:spPr bwMode="auto">
          <a:xfrm>
            <a:off x="3908746" y="3703502"/>
            <a:ext cx="1828800" cy="15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908746" y="3703502"/>
            <a:ext cx="1811908" cy="3140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반복 주기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6190" y="4071902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매일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36190" y="4472341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36190" y="4883750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08746" y="4017540"/>
            <a:ext cx="1811908" cy="1201950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73204" r="3593" b="-3940"/>
          <a:stretch/>
        </p:blipFill>
        <p:spPr bwMode="auto">
          <a:xfrm>
            <a:off x="3908746" y="5219860"/>
            <a:ext cx="1828800" cy="4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936190" y="5308774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908746" y="3480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75572"/>
              </p:ext>
            </p:extLst>
          </p:nvPr>
        </p:nvGraphicFramePr>
        <p:xfrm>
          <a:off x="166003" y="116632"/>
          <a:ext cx="8726479" cy="6856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 클릭 후</a:t>
                      </a: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버튼 클릭</a:t>
                      </a:r>
                      <a:endParaRPr lang="en-US" altLang="ko-KR" sz="14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                    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후 가족 일정 버튼 클릭</a:t>
                      </a:r>
                      <a:endParaRPr lang="en-US" altLang="ko-KR" sz="14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가족일정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가족일정추가하기 버튼을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가족일정추가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날짜를 클릭하면 해당 날짜의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일정과 공유된 저녁메뉴를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서버로부터 불러와 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3</a:t>
                      </a:r>
                      <a:r>
                        <a:rPr lang="ko-KR" altLang="en-US" sz="1100" baseline="0" dirty="0" smtClean="0"/>
                        <a:t>번과 같이 해당 날짜를 클릭하면 서버로부터 불러온 저녁메뉴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및 가족 일정이 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저녁메뉴공유하기 버튼을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클릭하면 </a:t>
                      </a: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저녁메뉴공유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화면이 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99" name="Picture 3" descr="C:\Users\JavaPro\Desktop\UI자료\Description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26" y="997620"/>
            <a:ext cx="2858004" cy="5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586756" y="20777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66776" y="25817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36388" y="35217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66776" y="54621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7426" y="45260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842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저녁메뉴공유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저녁메뉴공유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저녁메뉴공유하기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저녁메뉴공유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저녁메뉴공유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err="1" smtClean="0"/>
                        <a:t>제공된디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저녁메뉴를 공유하기 위한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화면에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점심메뉴와 저녁메뉴 중 선택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하여 공유할 식사 메뉴를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선택할 수 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메뉴를 입력한다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예 버튼을 </a:t>
                      </a:r>
                      <a:r>
                        <a:rPr lang="ko-KR" altLang="en-US" sz="1100" baseline="0" dirty="0" err="1" smtClean="0"/>
                        <a:t>클릭시</a:t>
                      </a:r>
                      <a:r>
                        <a:rPr lang="ko-KR" altLang="en-US" sz="1100" baseline="0" dirty="0" smtClean="0"/>
                        <a:t> 입력된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식사 메뉴가 서버로 전송되어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가족 일정에 추가된다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아니오 버튼을 </a:t>
                      </a:r>
                      <a:r>
                        <a:rPr lang="ko-KR" altLang="en-US" sz="1100" baseline="0" dirty="0" err="1" smtClean="0"/>
                        <a:t>클릭할시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저녁메뉴공유</a:t>
                      </a:r>
                      <a:r>
                        <a:rPr lang="en-US" altLang="ko-KR" sz="1100" baseline="0" dirty="0" smtClean="0"/>
                        <a:t>_#1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화면이 사라진다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146" name="Picture 2" descr="C:\Users\JavaPro\Desktop\UI자료\Description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58" y="836711"/>
            <a:ext cx="5355578" cy="58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490500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0488" y="24928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81196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63644" y="35954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64332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34680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878966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저녁메뉴공유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저녁메뉴공유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저녁메뉴공유하기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저녁메뉴공유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저녁메뉴공유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err="1" smtClean="0"/>
                        <a:t>제공된디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저녁메뉴를 공유하기 위한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화면에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점심메뉴와 저녁메뉴 중 선택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하여 공유할 식사 메뉴를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선택할 수 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메뉴를 입력한다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예 버튼을 </a:t>
                      </a:r>
                      <a:r>
                        <a:rPr lang="ko-KR" altLang="en-US" sz="1100" baseline="0" dirty="0" err="1" smtClean="0"/>
                        <a:t>클릭시</a:t>
                      </a:r>
                      <a:r>
                        <a:rPr lang="ko-KR" altLang="en-US" sz="1100" baseline="0" dirty="0" smtClean="0"/>
                        <a:t> 입력된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식사 메뉴가 서버로 전송되어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가족 일정에 추가된다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아니오 버튼을 </a:t>
                      </a:r>
                      <a:r>
                        <a:rPr lang="ko-KR" altLang="en-US" sz="1100" baseline="0" dirty="0" err="1" smtClean="0"/>
                        <a:t>클릭할시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저녁메뉴공유</a:t>
                      </a:r>
                      <a:r>
                        <a:rPr lang="en-US" altLang="ko-KR" sz="1100" baseline="0" dirty="0" smtClean="0"/>
                        <a:t>_#1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화면이 사라진다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146" name="Picture 2" descr="C:\Users\JavaPro\Desktop\UI자료\Description\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58" y="836711"/>
            <a:ext cx="5355578" cy="58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490500" y="53732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0488" y="24928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81196" y="31409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63644" y="359549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64332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34680" y="429309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0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74823"/>
              </p:ext>
            </p:extLst>
          </p:nvPr>
        </p:nvGraphicFramePr>
        <p:xfrm>
          <a:off x="166003" y="116632"/>
          <a:ext cx="8726479" cy="6627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 추가하기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저장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 정보가 서버로 전송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되어 가족 일정이 추가된다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 및 장소를 입력한다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하루 종일 </a:t>
                      </a:r>
                      <a:r>
                        <a:rPr lang="en-US" altLang="ko-KR" sz="1100" dirty="0" smtClean="0"/>
                        <a:t>Radio Button</a:t>
                      </a:r>
                      <a:r>
                        <a:rPr lang="ko-KR" altLang="en-US" sz="1100" dirty="0" smtClean="0"/>
                        <a:t>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체크하면 일정이 </a:t>
                      </a:r>
                      <a:r>
                        <a:rPr lang="ko-KR" altLang="en-US" sz="1100" dirty="0" err="1" smtClean="0"/>
                        <a:t>하루종일로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등록된다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시작과 종료 일자를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가족일정추가</a:t>
                      </a:r>
                      <a:r>
                        <a:rPr lang="en-US" altLang="ko-KR" sz="1100" baseline="0" dirty="0" smtClean="0"/>
                        <a:t>_#2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제공되고 날짜와 시간을 설정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나의 알림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가족일정추가</a:t>
                      </a:r>
                      <a:r>
                        <a:rPr lang="en-US" altLang="ko-KR" sz="1100" baseline="0" dirty="0" smtClean="0"/>
                        <a:t>_#3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제공되고 알림 시간을 설정할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반복 여부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가족일정추가</a:t>
                      </a:r>
                      <a:r>
                        <a:rPr lang="en-US" altLang="ko-KR" sz="1100" baseline="0" dirty="0" smtClean="0"/>
                        <a:t>_#4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제공되고 반복 여부를 설정할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876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메모를 입력할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등록 여부 </a:t>
                      </a:r>
                      <a:r>
                        <a:rPr lang="en-US" altLang="ko-KR" sz="1100" dirty="0" smtClean="0"/>
                        <a:t>Radio Button</a:t>
                      </a:r>
                    </a:p>
                    <a:p>
                      <a:r>
                        <a:rPr lang="ko-KR" altLang="en-US" sz="1100" dirty="0" smtClean="0"/>
                        <a:t>을 클릭하면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이벤트추가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170" name="Picture 2" descr="C:\Users\JavaPro\Desktop\UI자료\Description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22" y="836711"/>
            <a:ext cx="2882710" cy="581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32766" y="30689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2766" y="358167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2766" y="422108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2766" y="454636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2766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2766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88280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81622" y="202608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412320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_#2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시작 또는 종료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하루종일</a:t>
                      </a:r>
                      <a:r>
                        <a:rPr lang="ko-KR" altLang="en-US" sz="1100" dirty="0" smtClean="0"/>
                        <a:t>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해당 가족 일정이 </a:t>
                      </a:r>
                      <a:r>
                        <a:rPr lang="ko-KR" altLang="en-US" sz="1100" dirty="0" err="1" smtClean="0"/>
                        <a:t>하루종일의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일정으로 설정된다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시작 또는 종료 버튼을 클릭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하면 날짜와 시간을 설정할 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있는 화면이 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194" name="Picture 2" descr="C:\Users\JavaPro\Desktop\UI자료\Description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6" y="980728"/>
            <a:ext cx="4752541" cy="5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05220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60160" y="36327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63584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4036" y="349572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15616" y="717528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87141"/>
              </p:ext>
            </p:extLst>
          </p:nvPr>
        </p:nvGraphicFramePr>
        <p:xfrm>
          <a:off x="166003" y="116632"/>
          <a:ext cx="8726479" cy="672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_#3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나의 알림 버튼을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나의 알림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일정에 대한 알림 시간을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설정할 수</a:t>
                      </a:r>
                      <a:r>
                        <a:rPr lang="ko-KR" altLang="en-US" sz="1100" baseline="0" dirty="0" smtClean="0"/>
                        <a:t> 있는 화면을 제공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092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218" name="Picture 2" descr="C:\Users\JavaPro\Desktop\UI자료\Description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7" y="832842"/>
            <a:ext cx="4852641" cy="59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64332" y="4149080"/>
            <a:ext cx="2025552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2975" r="3594" b="2849"/>
          <a:stretch/>
        </p:blipFill>
        <p:spPr bwMode="auto">
          <a:xfrm>
            <a:off x="3677976" y="4111086"/>
            <a:ext cx="1828800" cy="15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677976" y="4111086"/>
            <a:ext cx="1811908" cy="3140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반복 주기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05420" y="4479486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매일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05420" y="4879925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705420" y="5291334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677976" y="4425124"/>
            <a:ext cx="1811908" cy="1201950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73204" r="3593" b="-3940"/>
          <a:stretch/>
        </p:blipFill>
        <p:spPr bwMode="auto">
          <a:xfrm>
            <a:off x="3677976" y="5627444"/>
            <a:ext cx="1828800" cy="4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705420" y="5716358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64332" y="4002709"/>
            <a:ext cx="2025552" cy="211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2827" y="41636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17936" y="23488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14736" y="3939916"/>
            <a:ext cx="2025552" cy="2117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17586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_#4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 반복 여부 버튼을 클릭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반복 여부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일정의 반복 여부를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설정할 수 있는 화면이 제공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218" name="Picture 2" descr="C:\Users\JavaPro\Desktop\UI자료\Description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7" y="832842"/>
            <a:ext cx="4852641" cy="59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64332" y="1949528"/>
            <a:ext cx="2025552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2975" r="3594" b="2849"/>
          <a:stretch/>
        </p:blipFill>
        <p:spPr bwMode="auto">
          <a:xfrm>
            <a:off x="3497956" y="4111086"/>
            <a:ext cx="1828800" cy="15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497956" y="4111086"/>
            <a:ext cx="1811908" cy="3140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반복 주기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25400" y="4479486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매일</a:t>
            </a:r>
            <a:endParaRPr lang="ko-KR" altLang="en-US" sz="1200" b="1" dirty="0">
              <a:solidFill>
                <a:schemeClr val="tx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25400" y="4879925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525400" y="5291334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97956" y="4425124"/>
            <a:ext cx="1811908" cy="1201950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C:\Users\JavaPro\Desktop\UI자료\33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73204" r="3593" b="-3940"/>
          <a:stretch/>
        </p:blipFill>
        <p:spPr bwMode="auto">
          <a:xfrm>
            <a:off x="3497956" y="5627444"/>
            <a:ext cx="1828800" cy="4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525400" y="5716358"/>
            <a:ext cx="864096" cy="31403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매</a:t>
            </a:r>
            <a:r>
              <a:rPr lang="ko-KR" altLang="en-US" sz="1200" b="1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rPr>
              <a:t>월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09127" y="463088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67528" y="39636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950265"/>
              </p:ext>
            </p:extLst>
          </p:nvPr>
        </p:nvGraphicFramePr>
        <p:xfrm>
          <a:off x="166003" y="116632"/>
          <a:ext cx="8726479" cy="6540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회원가입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회원가입하기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App_</a:t>
                      </a:r>
                      <a:r>
                        <a:rPr lang="ko-KR" altLang="en-US" sz="18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회원가입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아이디를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62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비밀번호를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비밀번호를 확인 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84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이름을 입력한다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06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err="1" smtClean="0">
                          <a:effectLst/>
                        </a:rPr>
                        <a:t>이메일</a:t>
                      </a:r>
                      <a:r>
                        <a:rPr lang="ko-KR" altLang="en-US" sz="1500" kern="100" dirty="0" smtClean="0">
                          <a:effectLst/>
                        </a:rPr>
                        <a:t> 주소를 입력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휴대폰 번호를 입력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 버튼을 클릭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회원가입 정보가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 전송된다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버튼을 클릭하면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회원가입이 취소되고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JavaPro\Desktop\UI자료\Description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7" y="908720"/>
            <a:ext cx="2828004" cy="570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865536"/>
              </p:ext>
            </p:extLst>
          </p:nvPr>
        </p:nvGraphicFramePr>
        <p:xfrm>
          <a:off x="166003" y="116632"/>
          <a:ext cx="8726479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_#5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가족일정추가 에러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 잘못된 값 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입력시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제목은 필수 입력 정보이므로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제목을 입력하지 않을 경우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Toast </a:t>
                      </a:r>
                      <a:r>
                        <a:rPr lang="ko-KR" altLang="en-US" sz="1100" dirty="0" smtClean="0"/>
                        <a:t>메시지가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제목은 </a:t>
                      </a:r>
                      <a:r>
                        <a:rPr lang="en-US" altLang="ko-KR" sz="1100" dirty="0" smtClean="0"/>
                        <a:t>30</a:t>
                      </a:r>
                      <a:r>
                        <a:rPr lang="ko-KR" altLang="en-US" sz="1100" dirty="0" smtClean="0"/>
                        <a:t>자 이내로 작성해야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하므로 </a:t>
                      </a:r>
                      <a:r>
                        <a:rPr lang="en-US" altLang="ko-KR" sz="1100" dirty="0" smtClean="0"/>
                        <a:t>30</a:t>
                      </a:r>
                      <a:r>
                        <a:rPr lang="ko-KR" altLang="en-US" sz="1100" dirty="0" smtClean="0"/>
                        <a:t>자를 초과할 경우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Toast </a:t>
                      </a:r>
                      <a:r>
                        <a:rPr lang="ko-KR" altLang="en-US" sz="1100" dirty="0" smtClean="0"/>
                        <a:t>메시지가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시작일자는 종료일자를 넘을 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없고 종료일자는 시작일자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이전일 수 없으므로 범위가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잘못 입력될 시 </a:t>
                      </a:r>
                      <a:r>
                        <a:rPr lang="en-US" altLang="ko-KR" sz="1100" dirty="0" smtClean="0"/>
                        <a:t>Toast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메시지가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장소는 </a:t>
                      </a:r>
                      <a:r>
                        <a:rPr lang="en-US" altLang="ko-KR" sz="1100" baseline="0" dirty="0" smtClean="0"/>
                        <a:t>30</a:t>
                      </a:r>
                      <a:r>
                        <a:rPr lang="ko-KR" altLang="en-US" sz="1100" baseline="0" dirty="0" smtClean="0"/>
                        <a:t>자 이내로 작성해야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하므로 </a:t>
                      </a:r>
                      <a:r>
                        <a:rPr lang="en-US" altLang="ko-KR" sz="1100" baseline="0" dirty="0" smtClean="0"/>
                        <a:t>30</a:t>
                      </a:r>
                      <a:r>
                        <a:rPr lang="ko-KR" altLang="en-US" sz="1100" baseline="0" dirty="0" smtClean="0"/>
                        <a:t>자 초과시 </a:t>
                      </a:r>
                      <a:r>
                        <a:rPr lang="en-US" altLang="ko-KR" sz="1100" baseline="0" dirty="0" smtClean="0"/>
                        <a:t>Toast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메시지가 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메모는 </a:t>
                      </a:r>
                      <a:r>
                        <a:rPr lang="en-US" altLang="ko-KR" sz="1100" baseline="0" dirty="0" smtClean="0"/>
                        <a:t>50</a:t>
                      </a:r>
                      <a:r>
                        <a:rPr lang="ko-KR" altLang="en-US" sz="1100" baseline="0" dirty="0" smtClean="0"/>
                        <a:t>자 이내로 작성해야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하므로 </a:t>
                      </a:r>
                      <a:r>
                        <a:rPr lang="en-US" altLang="ko-KR" sz="1100" baseline="0" dirty="0" smtClean="0"/>
                        <a:t>50</a:t>
                      </a:r>
                      <a:r>
                        <a:rPr lang="ko-KR" altLang="en-US" sz="1100" baseline="0" dirty="0" smtClean="0"/>
                        <a:t>자 초과시 </a:t>
                      </a:r>
                      <a:r>
                        <a:rPr lang="en-US" altLang="ko-KR" sz="1100" baseline="0" dirty="0" smtClean="0"/>
                        <a:t>Toast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smtClean="0"/>
                        <a:t>메시지가 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8328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218" name="Picture 2" descr="C:\Users\JavaPro\Desktop\UI자료\Description\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86"/>
          <a:stretch/>
        </p:blipFill>
        <p:spPr bwMode="auto">
          <a:xfrm>
            <a:off x="383191" y="832842"/>
            <a:ext cx="3101505" cy="59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3633018" y="1700808"/>
            <a:ext cx="230425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제목을 입력하지 않았습니다</a:t>
            </a:r>
            <a:endParaRPr lang="ko-KR" altLang="en-US" sz="11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434778" y="2365772"/>
            <a:ext cx="270073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제목은 </a:t>
            </a:r>
            <a:r>
              <a:rPr lang="en-US" altLang="ko-KR" sz="1100" dirty="0" smtClean="0"/>
              <a:t>30</a:t>
            </a:r>
            <a:r>
              <a:rPr lang="ko-KR" altLang="en-US" sz="1100" dirty="0" smtClean="0"/>
              <a:t>자 이하로 입력해야 합니다</a:t>
            </a:r>
            <a:endParaRPr lang="ko-KR" altLang="en-US" sz="11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3787147" y="3068960"/>
            <a:ext cx="1995998" cy="54308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시작일자와 종료일자의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범위가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잘못되었습니다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34778" y="3996573"/>
            <a:ext cx="270073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장소는 </a:t>
            </a:r>
            <a:r>
              <a:rPr lang="en-US" altLang="ko-KR" sz="1100" dirty="0" smtClean="0"/>
              <a:t>30</a:t>
            </a:r>
            <a:r>
              <a:rPr lang="ko-KR" altLang="en-US" sz="1100" dirty="0" smtClean="0"/>
              <a:t>자 이하로 입력해야 합니다</a:t>
            </a:r>
            <a:endParaRPr lang="ko-KR" altLang="en-US" sz="11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434778" y="4869160"/>
            <a:ext cx="2700736" cy="332764"/>
          </a:xfrm>
          <a:prstGeom prst="round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메</a:t>
            </a:r>
            <a:r>
              <a:rPr lang="ko-KR" altLang="en-US" sz="1100" dirty="0"/>
              <a:t>모</a:t>
            </a:r>
            <a:r>
              <a:rPr lang="ko-KR" altLang="en-US" sz="1100" dirty="0" smtClean="0"/>
              <a:t>는 </a:t>
            </a:r>
            <a:r>
              <a:rPr lang="en-US" altLang="ko-KR" sz="1100" dirty="0"/>
              <a:t>5</a:t>
            </a:r>
            <a:r>
              <a:rPr lang="en-US" altLang="ko-KR" sz="1100" dirty="0" smtClean="0"/>
              <a:t>0</a:t>
            </a:r>
            <a:r>
              <a:rPr lang="ko-KR" altLang="en-US" sz="1100" dirty="0" smtClean="0"/>
              <a:t>자 이하로 입력해야 합니다</a:t>
            </a:r>
            <a:endParaRPr lang="ko-KR" altLang="en-US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3543480" y="29063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33208" y="382690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13616" y="47065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54758" y="22031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434778" y="152263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00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254826"/>
              </p:ext>
            </p:extLst>
          </p:nvPr>
        </p:nvGraphicFramePr>
        <p:xfrm>
          <a:off x="166003" y="116632"/>
          <a:ext cx="8726479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이벤트추가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이벤트추가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가족일정추가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이벤트 등록 여부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등록 여부 버튼을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클릭하면 이벤트 관련 정보를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err="1" smtClean="0"/>
                        <a:t>입력받는</a:t>
                      </a:r>
                      <a:r>
                        <a:rPr lang="ko-KR" altLang="en-US" sz="1100" dirty="0" smtClean="0"/>
                        <a:t> 화면이 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가족에게 보낼 질문을 입력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받는다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작성 버튼을 클릭하면 질문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내용이 서버로 전송되고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 일정에 추가된다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질문 전송 대상을 선택하면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질문 전송 대상이 서버로 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전송되고 질문이 또 다른 클라이언트로 전송된다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636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42" name="Picture 2" descr="C:\Users\JavaPro\Desktop\UI자료\Description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0" y="1052736"/>
            <a:ext cx="5737968" cy="566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47080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9276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668" y="388432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03648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JavaPro\Desktop\UI자료\Description\1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7" t="52884" r="21161" b="40239"/>
          <a:stretch/>
        </p:blipFill>
        <p:spPr bwMode="auto">
          <a:xfrm>
            <a:off x="3418576" y="6021288"/>
            <a:ext cx="1576144" cy="38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avaPro\Desktop\UI자료\Description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09" y="785912"/>
            <a:ext cx="5882614" cy="599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280967" y="3356992"/>
            <a:ext cx="2880756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70977" y="1407406"/>
            <a:ext cx="2880756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85817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2185391"/>
                <a:gridCol w="1990570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가족일정상세보기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가족일정을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수정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가족일정수정</a:t>
                      </a:r>
                      <a:r>
                        <a:rPr lang="en-US" altLang="ko-KR" sz="1100" dirty="0" smtClean="0"/>
                        <a:t>_#1</a:t>
                      </a:r>
                    </a:p>
                    <a:p>
                      <a:r>
                        <a:rPr lang="ko-KR" altLang="en-US" sz="1100" dirty="0" smtClean="0"/>
                        <a:t>화면으로 이동한다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가족일정삭제</a:t>
                      </a:r>
                      <a:r>
                        <a:rPr lang="en-US" altLang="ko-KR" sz="1100" dirty="0" smtClean="0"/>
                        <a:t>_#1</a:t>
                      </a:r>
                    </a:p>
                    <a:p>
                      <a:r>
                        <a:rPr lang="ko-KR" altLang="en-US" sz="1100" dirty="0" smtClean="0"/>
                        <a:t>화면으로 이동한다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 및 장소를 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시작 일자와 종료 일자를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나의 알림과 반복 여부를 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메모를 확인한다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등록에 대하여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Radio Button</a:t>
                      </a:r>
                      <a:r>
                        <a:rPr lang="ko-KR" altLang="en-US" sz="1100" dirty="0" smtClean="0"/>
                        <a:t>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이벤트응답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110041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2489" y="319435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92489" y="421984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10041" y="501317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10041" y="557061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89148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64332" y="13787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18756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가족일정삭제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삭제 버튼을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 여부를 묻는 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예 버튼을 클릭하면</a:t>
                      </a:r>
                      <a:r>
                        <a:rPr lang="ko-KR" altLang="en-US" sz="1100" baseline="0" dirty="0" smtClean="0"/>
                        <a:t> 삭제할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가족 일정 정보가 서버로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전송되고 삭제된다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아니오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삭제가 취소되고 </a:t>
                      </a:r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가족일정상세보기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ko-KR" altLang="en-US" sz="1100" dirty="0" smtClean="0"/>
                        <a:t>로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314" name="Picture 2" descr="C:\Users\JavaPro\Desktop\UI자료\Description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3" y="908720"/>
            <a:ext cx="5698305" cy="58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275232" y="3140968"/>
            <a:ext cx="2880756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293984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84312" y="14847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8431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03720" y="282510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8534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이벤트응답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이벤트응답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이벤트 </a:t>
                      </a:r>
                      <a:r>
                        <a:rPr kumimoji="0" lang="en-US" altLang="ko-KR" sz="1200" b="0" i="0" u="none" strike="noStrike" kern="1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RadioButton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</a:t>
                      </a:r>
                      <a:endParaRPr kumimoji="0" lang="ko-KR" altLang="ko-KR" sz="18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질문에 </a:t>
                      </a:r>
                      <a:r>
                        <a:rPr lang="en-US" altLang="ko-KR" sz="1100" dirty="0" smtClean="0"/>
                        <a:t>Radio Button</a:t>
                      </a:r>
                      <a:r>
                        <a:rPr lang="ko-KR" altLang="en-US" sz="1100" dirty="0" smtClean="0"/>
                        <a:t>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클릭하면 이벤트 응답 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이벤트 질문에 대한 응답을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입력한다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보내기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응답한 내용이 서버로 전송된다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취소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가족일정상세보기</a:t>
                      </a:r>
                      <a:r>
                        <a:rPr lang="en-US" altLang="ko-KR" sz="1100" baseline="0" dirty="0" smtClean="0"/>
                        <a:t>_#1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화면으로 되돌아간다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314" name="Picture 2" descr="C:\Users\JavaPro\Desktop\UI자료\Description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3" y="908720"/>
            <a:ext cx="5698305" cy="58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135895" y="1340768"/>
            <a:ext cx="2880756" cy="1823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15056" y="522920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73971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70855" y="51878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34680" y="502517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61325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가족일정수정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가족일정수정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가족일정상세보기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수정 버튼을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완료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수정할 가족일정 정보가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 전송된다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취소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가족일정상세보기</a:t>
                      </a:r>
                      <a:r>
                        <a:rPr lang="en-US" altLang="ko-KR" sz="1100" dirty="0" smtClean="0"/>
                        <a:t>_#1</a:t>
                      </a:r>
                    </a:p>
                    <a:p>
                      <a:r>
                        <a:rPr lang="ko-KR" altLang="en-US" sz="1100" dirty="0" smtClean="0"/>
                        <a:t>화면으로 되돌아간다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 및 장소를 수정할 수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시작일자와 종료 일자를 수정할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알림 여부와 반복 여부를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수정할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메모를 수정할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 일정에 이벤트 등록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여부를 수정할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4338" name="Picture 2" descr="C:\Users\JavaPro\Desktop\UI자료\Description\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08" y="836712"/>
            <a:ext cx="2904887" cy="58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09572" y="206084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09572" y="29969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09572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09572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09572" y="54452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78923" y="155679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04292" y="139415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26388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 로그인 버튼 클릭 후 일기장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개인일기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서버로부터 개인일기 목록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정보를 불러와 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체크박스를 클릭하여 삭제할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일기를 선택할 수 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제목을 클릭하면 </a:t>
                      </a:r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개인일기상세보기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화면을 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체크박스 선택 후 휴지통을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선택하면 </a:t>
                      </a: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개인일기삭제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화면을 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체크박스 선택 후 수정하기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버튼을 클릭하면 </a:t>
                      </a: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개인일기수정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화면을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글쓰기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개인일기추가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화면을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5362" name="Picture 2" descr="C:\Users\JavaPro\Desktop\UI자료\Descriptio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2" y="1001316"/>
            <a:ext cx="2755941" cy="556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361558" y="261828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15640" y="41452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17600" y="41452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84414" y="416737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9592" y="22048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9572" y="27390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109056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개인일기삭제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개인일기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ko-KR" altLang="en-US" sz="1400" kern="100" dirty="0" smtClean="0">
                          <a:effectLst/>
                        </a:rPr>
                        <a:t>에서 삭제하기 버튼 클릭</a:t>
                      </a:r>
                      <a:endParaRPr lang="ko-KR" altLang="ko-KR" sz="14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삭제하기 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삭제하기 화면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예 버튼을 클릭하면 삭제 정보를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서버로 전송하고 삭제를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진행한다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아니오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개인일기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화면으로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되돌아간다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6" name="Picture 2" descr="C:\Users\JavaPro\Desktop\UI자료\Description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36712"/>
            <a:ext cx="5442654" cy="584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403648" y="359544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64332" y="220486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0828" y="344491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79576" y="34328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93254"/>
              </p:ext>
            </p:extLst>
          </p:nvPr>
        </p:nvGraphicFramePr>
        <p:xfrm>
          <a:off x="166003" y="116632"/>
          <a:ext cx="8726479" cy="670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2113383"/>
                <a:gridCol w="2062578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개인일기상세보기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개인일기</a:t>
                      </a: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일기 목록 중 일기를 선택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개인일기상세보기에서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개인일기삭제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제공되고 삭제 여부를 묻는다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수정하기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개인일기수정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개인일기추가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개인일기추가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개인일기가 제목과 내용으로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구분되어 제공된다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서버로부터 일기 내용을 불러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온다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7410" name="Picture 2" descr="C:\Users\JavaPro\Desktop\UI자료\Description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98240"/>
            <a:ext cx="2902176" cy="586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924272" y="375192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9572" y="19888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53924" y="3729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63364" y="372981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155295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개인일기작성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개인일기상세보기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추가버튼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제목을 입력한다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내용을 입력한다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버튼을 클릭하여 이미지를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추가할 수 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완료 버튼을 클릭하면 작성한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개인일기 내용이 서버로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전송되어 저장된다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8434" name="Picture 2" descr="C:\Users\JavaPro\Desktop\UI자료\Description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60" y="764704"/>
            <a:ext cx="2963599" cy="598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53180" y="37583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04292" y="375831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34716" y="17728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34716" y="23488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146450"/>
              </p:ext>
            </p:extLst>
          </p:nvPr>
        </p:nvGraphicFramePr>
        <p:xfrm>
          <a:off x="166003" y="116632"/>
          <a:ext cx="8726479" cy="6481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 App_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홈 보기</a:t>
                      </a:r>
                      <a:endParaRPr lang="ko-KR" altLang="en-US" sz="18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 App_</a:t>
                      </a:r>
                      <a:r>
                        <a:rPr lang="ko-KR" altLang="en-US" sz="18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28135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err="1" smtClean="0">
                          <a:effectLst/>
                        </a:rPr>
                        <a:t>홈보기</a:t>
                      </a:r>
                      <a:r>
                        <a:rPr lang="ko-KR" altLang="en-US" sz="1500" kern="100" dirty="0" smtClean="0">
                          <a:effectLst/>
                        </a:rPr>
                        <a:t> 버튼을 클릭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서버로부터 가족프로필 정보를 읽어온다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가족 프로필을 클릭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개인프로필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이동하여 개인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프로필 화면을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제공하다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사랑의 우체통 버튼을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클릭하면 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우체통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이동하여 우체통을 </a:t>
                      </a:r>
                      <a:r>
                        <a:rPr lang="ko-KR" altLang="en-US" sz="15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확인할수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있다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콕콕 버튼을 클릭하면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콕콕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2813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JavaPro\Desktop\UI자료\Description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822760"/>
            <a:ext cx="2925853" cy="590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973621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개인일기수정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개인일기수정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개인일기상세보기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수정버튼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제목을 수정할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내용을 수정할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사진을 추가할 수 있다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완료버튼을 클릭하면 수정한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일기 내용이 서버로 전송되어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수정된다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458" name="Picture 2" descr="C:\Users\JavaPro\Desktop\UI자료\Description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78098"/>
            <a:ext cx="3009469" cy="60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19572" y="38274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43220" y="38274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39888" y="199918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39888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21102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8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로그인 버튼 클릭 후 가족일기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서버로부터 가족일기 목록을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불러온다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추가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가족일기추가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화면을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수정하기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가족일기수정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화면을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체크박스를 이용하여 수정할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가족일기를 설정할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해당 가족 일기를 선택하면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가족일기상세보기</a:t>
                      </a:r>
                      <a:r>
                        <a:rPr lang="en-US" altLang="ko-KR" sz="1100" baseline="0" dirty="0" smtClean="0"/>
                        <a:t>_#1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화면을 제공한다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483" name="Picture 3" descr="C:\Users\JavaPro\Desktop\UI자료\Description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50" y="836712"/>
            <a:ext cx="2925549" cy="59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249088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93984" y="43303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930" y="26369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33620" y="263691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24272" y="433034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02305"/>
              </p:ext>
            </p:extLst>
          </p:nvPr>
        </p:nvGraphicFramePr>
        <p:xfrm>
          <a:off x="166003" y="116632"/>
          <a:ext cx="8726479" cy="670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2113383"/>
                <a:gridCol w="2062578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가족일기 상세보기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가족일기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ko-KR" altLang="en-US" sz="1400" kern="100" dirty="0" smtClean="0">
                          <a:effectLst/>
                        </a:rPr>
                        <a:t>에서</a:t>
                      </a:r>
                      <a:r>
                        <a:rPr lang="en-US" altLang="ko-KR" sz="1400" kern="100" dirty="0" smtClean="0">
                          <a:effectLst/>
                        </a:rPr>
                        <a:t> </a:t>
                      </a:r>
                      <a:r>
                        <a:rPr lang="ko-KR" altLang="en-US" sz="1400" kern="100" dirty="0" smtClean="0">
                          <a:effectLst/>
                        </a:rPr>
                        <a:t>일기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 일기의 내용을 서버로부터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불러와 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댓글의</a:t>
                      </a:r>
                      <a:r>
                        <a:rPr lang="ko-KR" altLang="en-US" sz="1100" dirty="0" smtClean="0"/>
                        <a:t> 내용을 작성한다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작성 버튼을 클릭하면 서버로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err="1" smtClean="0"/>
                        <a:t>댓글의</a:t>
                      </a:r>
                      <a:r>
                        <a:rPr lang="ko-KR" altLang="en-US" sz="1100" dirty="0" smtClean="0"/>
                        <a:t> 내용이 전송되어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저장된다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버튼을 클릭하면 본인이 작성한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내용에 한하여 삭제가 가능하다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삭제 내용이 서버로 전송된다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수정 버튼을 클릭하면 본인이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작성한 내용에 한하여 수정이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가능하다</a:t>
                      </a:r>
                      <a:r>
                        <a:rPr lang="en-US" altLang="ko-KR" sz="1100" baseline="0" dirty="0" smtClean="0"/>
                        <a:t>. </a:t>
                      </a:r>
                      <a:r>
                        <a:rPr lang="ko-KR" altLang="en-US" sz="1100" baseline="0" dirty="0" smtClean="0"/>
                        <a:t>수정 내용이 서버로 전송된다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가족일기작성하기 버튼을 클릭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하며 가족일기의 일부분으로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내용을 작성할 수 있다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작성한 내용이 서버로 전송된다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1506" name="Picture 2" descr="C:\Users\JavaPro\Desktop\UI자료\Description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41" y="764704"/>
            <a:ext cx="2944813" cy="59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301528" y="18448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53576" y="3423477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49088" y="53012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74248" y="53106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33596" y="532331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97977" y="357670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321591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가족일기작성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</a:t>
                      </a:r>
                      <a:r>
                        <a:rPr lang="en-US" altLang="ko-KR" sz="1200" kern="100" dirty="0" smtClean="0">
                          <a:effectLst/>
                        </a:rPr>
                        <a:t>_#1, 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추가하기 버튼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작성하기에서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자신의 할당량을 작성할 수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버튼을 클릭하여 이미지를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추가할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완료 버튼을 클릭하면 작성한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내용이 서버로 전송되어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저장된다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2530" name="Picture 2" descr="C:\Users\JavaPro\Desktop\UI자료\Description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54" y="836712"/>
            <a:ext cx="2892227" cy="584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464332" y="3284983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8476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23054" y="328498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860811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가족일기수정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가족일기수정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_#1, 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가족일기상세보기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수정하기 버튼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가족일기 내용 중 자신의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내용을 수정할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버튼을 클릭하여 이미지를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추가할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완료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가족일기 수정 내용이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 전송되어 수정된다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3554" name="Picture 2" descr="C:\Users\JavaPro\Desktop\UI자료\Description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68" y="793056"/>
            <a:ext cx="2963599" cy="598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520896" y="3068959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94756" y="177281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3904" y="30689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08008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우체통확인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우체통확인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 로그인 버튼 클릭 후 우체통 아이콘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체크박스 체크를 통하여 삭제할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편지를 선택할 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편지 제목을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편지상세보기</a:t>
                      </a:r>
                      <a:r>
                        <a:rPr lang="en-US" altLang="ko-KR" sz="1100" dirty="0" smtClean="0"/>
                        <a:t>_#1</a:t>
                      </a:r>
                    </a:p>
                    <a:p>
                      <a:r>
                        <a:rPr lang="ko-KR" altLang="en-US" sz="1100" dirty="0" smtClean="0"/>
                        <a:t>화면을 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 버튼을 클릭하면 </a:t>
                      </a:r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편지삭제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화면을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제공한다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편지작성하기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/>
                        <a:t>App_</a:t>
                      </a:r>
                      <a:r>
                        <a:rPr lang="ko-KR" altLang="en-US" sz="1100" baseline="0" dirty="0" smtClean="0"/>
                        <a:t>편지작성</a:t>
                      </a:r>
                      <a:r>
                        <a:rPr lang="en-US" altLang="ko-KR" sz="1100" baseline="0" dirty="0" smtClean="0"/>
                        <a:t>_#1 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제공된다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4578" name="Picture 2" descr="C:\Users\JavaPro\Desktop\UI자료\Description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96" y="764704"/>
            <a:ext cx="2974975" cy="59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74792" y="2852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71800" y="2852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4792" y="1844824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33943" y="17894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696512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편지삭제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편지삭제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우체통확인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편지를 삭제 버튼 클릭</a:t>
                      </a:r>
                      <a:endParaRPr kumimoji="0" lang="ko-KR" altLang="ko-KR" sz="12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삭제 화면이 제공된다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예 버튼을 클릭하면 삭제를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 삭제할 편지</a:t>
                      </a:r>
                      <a:r>
                        <a:rPr lang="ko-KR" altLang="en-US" sz="1100" baseline="0" dirty="0" smtClean="0"/>
                        <a:t> 정보가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전달되고 삭제가 진행된다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아니오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우체통확인</a:t>
                      </a:r>
                      <a:r>
                        <a:rPr lang="en-US" altLang="ko-KR" sz="1100" dirty="0" smtClean="0"/>
                        <a:t>_#1 </a:t>
                      </a:r>
                      <a:r>
                        <a:rPr lang="ko-KR" altLang="en-US" sz="1100" dirty="0" smtClean="0"/>
                        <a:t>화면으로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되돌아간다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573324" y="2852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5602" name="Picture 2" descr="C:\Users\JavaPro\Desktop\UI자료\Description\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3" y="743495"/>
            <a:ext cx="5583238" cy="59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42044" y="343911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613" y="285293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99456" y="3417005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74972" y="22768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87082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편지상세보기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우체통확인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r>
                        <a:rPr lang="ko-KR" altLang="en-US" sz="1200" kern="100" dirty="0" smtClean="0">
                          <a:effectLst/>
                        </a:rPr>
                        <a:t>에서</a:t>
                      </a:r>
                      <a:r>
                        <a:rPr lang="en-US" altLang="ko-KR" sz="1200" kern="100" dirty="0" smtClean="0">
                          <a:effectLst/>
                        </a:rPr>
                        <a:t> </a:t>
                      </a:r>
                      <a:r>
                        <a:rPr lang="ko-KR" altLang="en-US" sz="1200" kern="100" dirty="0" smtClean="0">
                          <a:effectLst/>
                        </a:rPr>
                        <a:t>편지 클릭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편지 내용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제목과 내용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을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서버로부터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dirty="0" smtClean="0"/>
                        <a:t>받아와 화면에 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삭제하기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해당</a:t>
                      </a:r>
                      <a:r>
                        <a:rPr lang="ko-KR" altLang="en-US" sz="1100" baseline="0" dirty="0" smtClean="0"/>
                        <a:t> 편지 정보를 서버로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전송하여 편지를 삭제한다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편지작성하기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편지작성</a:t>
                      </a:r>
                      <a:r>
                        <a:rPr lang="en-US" altLang="ko-KR" sz="1100" dirty="0" smtClean="0"/>
                        <a:t>_#1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화면이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6626" name="Picture 2" descr="C:\Users\JavaPro\Desktop\UI자료\Description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94668"/>
            <a:ext cx="2974975" cy="59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789148" y="380286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9592" y="198884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4372" y="37934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929008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편지작성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편지작성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200" kern="100" dirty="0" smtClean="0">
                          <a:effectLst/>
                        </a:rPr>
                        <a:t>App_</a:t>
                      </a:r>
                      <a:r>
                        <a:rPr lang="ko-KR" altLang="en-US" sz="1200" kern="100" dirty="0" smtClean="0">
                          <a:effectLst/>
                        </a:rPr>
                        <a:t>우체통확인</a:t>
                      </a:r>
                      <a:r>
                        <a:rPr lang="en-US" altLang="ko-KR" sz="1200" kern="100" dirty="0" smtClean="0">
                          <a:effectLst/>
                        </a:rPr>
                        <a:t>_#1,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App_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편지상세보기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_#1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에서</a:t>
                      </a:r>
                      <a:r>
                        <a:rPr lang="en-US" altLang="ko-KR" sz="12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200" kern="100" baseline="0" dirty="0" smtClean="0">
                          <a:effectLst/>
                        </a:rPr>
                        <a:t>편지작성 버튼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편지 수신자를 버튼을 통해서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설정할 수 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r>
                        <a:rPr lang="ko-KR" altLang="en-US" sz="1100" dirty="0" smtClean="0"/>
                        <a:t>확인 버튼을 클릭하면 설정된다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예약 전송 기능을 사용할 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있다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체크박스 체크</a:t>
                      </a:r>
                      <a:r>
                        <a:rPr lang="ko-KR" altLang="en-US" sz="1100" baseline="0" dirty="0" smtClean="0"/>
                        <a:t> 시 예약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전송의 날짜와 시간을 설정할</a:t>
                      </a:r>
                      <a:endParaRPr lang="en-US" altLang="ko-KR" sz="1100" baseline="0" dirty="0" smtClean="0"/>
                    </a:p>
                    <a:p>
                      <a:r>
                        <a:rPr lang="ko-KR" altLang="en-US" sz="1100" baseline="0" dirty="0" smtClean="0"/>
                        <a:t>수 있다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제목과 내용을 입력한다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이모티콘과</a:t>
                      </a:r>
                      <a:r>
                        <a:rPr lang="ko-KR" altLang="en-US" sz="1100" baseline="0" dirty="0" smtClean="0"/>
                        <a:t> 사진을 버튼 클릭을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통해서 추가할 수 있다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편지보내기</a:t>
                      </a:r>
                      <a:r>
                        <a:rPr lang="ko-KR" altLang="en-US" sz="1100" baseline="0" dirty="0" smtClean="0"/>
                        <a:t> 버튼을 클릭하면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편지 내용이 서버로 전송되고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편지가 작성된다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7650" name="Picture 2" descr="C:\Users\JavaPro\Desktop\UI자료\Description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4" y="784224"/>
            <a:ext cx="5540376" cy="59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59532" y="270892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07704" y="390680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9532" y="458112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9532" y="170080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9532" y="2132856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4332" y="11967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44140" y="3744168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38416"/>
              </p:ext>
            </p:extLst>
          </p:nvPr>
        </p:nvGraphicFramePr>
        <p:xfrm>
          <a:off x="166003" y="116632"/>
          <a:ext cx="8726479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err="1" smtClean="0">
                          <a:effectLst/>
                        </a:rPr>
                        <a:t>잠금화면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/>
                        <a:t>잠금화면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ko-KR" altLang="en-US" sz="1800" kern="100" dirty="0" smtClean="0">
                          <a:effectLst/>
                        </a:rPr>
                        <a:t>없음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등록된 가족 프로필 중 랜덤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하게 </a:t>
                      </a:r>
                      <a:r>
                        <a:rPr lang="ko-KR" altLang="en-US" sz="1100" dirty="0" err="1" smtClean="0"/>
                        <a:t>한명의</a:t>
                      </a:r>
                      <a:r>
                        <a:rPr lang="ko-KR" altLang="en-US" sz="1100" dirty="0" smtClean="0"/>
                        <a:t> 사진이 </a:t>
                      </a:r>
                      <a:r>
                        <a:rPr lang="ko-KR" altLang="en-US" sz="1100" dirty="0" err="1" smtClean="0"/>
                        <a:t>잠금화면에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제공된다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아무런 서비스도 이용하지 않고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잠금 화면을 해제한다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잠금화면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해제시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전화하기 서비스로 이동된다</a:t>
                      </a:r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잠금화면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해제시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편지작성하기 서비스로 이동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/>
                        <a:t>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잠금화면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해제시</a:t>
                      </a:r>
                      <a:endParaRPr lang="en-US" altLang="ko-KR" sz="11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/>
                        <a:t>콕콕서비스로</a:t>
                      </a:r>
                      <a:r>
                        <a:rPr lang="ko-KR" altLang="en-US" sz="1100" baseline="0" dirty="0" smtClean="0"/>
                        <a:t> 이동한다</a:t>
                      </a: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8674" name="Picture 2" descr="C:\Users\JavaPro\Desktop\UI자료\Description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04" y="764704"/>
            <a:ext cx="2974975" cy="59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933944" y="486916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08528" y="414908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98251" y="360085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24272" y="413309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53924" y="55172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38274"/>
              </p:ext>
            </p:extLst>
          </p:nvPr>
        </p:nvGraphicFramePr>
        <p:xfrm>
          <a:off x="166003" y="116632"/>
          <a:ext cx="8726479" cy="6663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개인프로필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 프로필 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App_</a:t>
                      </a:r>
                      <a:r>
                        <a:rPr lang="ko-KR" altLang="en-US" sz="18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ko-KR" altLang="en-US" sz="1800" kern="100" dirty="0" smtClean="0">
                          <a:effectLst/>
                        </a:rPr>
                        <a:t>에서 개인 프로필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8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개인 프로필 정보 사진 이름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r>
                        <a:rPr lang="ko-KR" altLang="en-US" sz="1100" dirty="0" smtClean="0"/>
                        <a:t>별명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아이디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전화번호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생일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r>
                        <a:rPr lang="ko-KR" altLang="en-US" sz="1100" dirty="0" err="1" smtClean="0"/>
                        <a:t>이메일주소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색상을 서버로부터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가져온다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확인 버튼을 클릭하면</a:t>
                      </a:r>
                      <a:endParaRPr lang="en-US" altLang="ko-KR" sz="1100" dirty="0" smtClean="0"/>
                    </a:p>
                    <a:p>
                      <a:r>
                        <a:rPr lang="en-US" altLang="ko-KR" sz="1100" kern="100" dirty="0" smtClean="0">
                          <a:effectLst/>
                        </a:rPr>
                        <a:t>App_</a:t>
                      </a:r>
                      <a:r>
                        <a:rPr lang="ko-KR" altLang="en-US" sz="1100" kern="100" dirty="0" err="1" smtClean="0">
                          <a:effectLst/>
                        </a:rPr>
                        <a:t>홈보기</a:t>
                      </a:r>
                      <a:r>
                        <a:rPr lang="en-US" altLang="ko-KR" sz="1100" kern="100" dirty="0" smtClean="0">
                          <a:effectLst/>
                        </a:rPr>
                        <a:t>_#1 </a:t>
                      </a:r>
                      <a:r>
                        <a:rPr lang="ko-KR" altLang="en-US" sz="1100" kern="100" dirty="0" smtClean="0">
                          <a:effectLst/>
                        </a:rPr>
                        <a:t>화면으로 </a:t>
                      </a:r>
                      <a:endParaRPr lang="en-US" altLang="ko-KR" sz="1100" kern="100" dirty="0" smtClean="0">
                        <a:effectLst/>
                      </a:endParaRPr>
                    </a:p>
                    <a:p>
                      <a:r>
                        <a:rPr lang="ko-KR" altLang="en-US" sz="1100" kern="100" dirty="0" smtClean="0">
                          <a:effectLst/>
                        </a:rPr>
                        <a:t>이동한다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1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aseline="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 descr="C:\Users\JavaPro\Desktop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73138"/>
            <a:ext cx="2967971" cy="59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30305"/>
              </p:ext>
            </p:extLst>
          </p:nvPr>
        </p:nvGraphicFramePr>
        <p:xfrm>
          <a:off x="788081" y="1608021"/>
          <a:ext cx="2532971" cy="383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853"/>
                <a:gridCol w="361853"/>
                <a:gridCol w="361853"/>
                <a:gridCol w="361853"/>
                <a:gridCol w="361853"/>
                <a:gridCol w="361853"/>
                <a:gridCol w="361853"/>
              </a:tblGrid>
              <a:tr h="383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1" dirty="0" err="1" smtClean="0"/>
                        <a:t>홈보기</a:t>
                      </a:r>
                      <a:endParaRPr lang="en-US" altLang="ko-KR" sz="400" b="1" dirty="0" smtClean="0"/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가족</a:t>
                      </a:r>
                      <a:endParaRPr lang="en-US" altLang="ko-KR" sz="500" b="1" dirty="0" smtClean="0"/>
                    </a:p>
                    <a:p>
                      <a:pPr algn="ctr" latinLnBrk="1"/>
                      <a:r>
                        <a:rPr lang="ko-KR" altLang="en-US" sz="400" b="1" dirty="0" smtClean="0"/>
                        <a:t>이야기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이웃</a:t>
                      </a:r>
                      <a:endParaRPr lang="en-US" altLang="ko-KR" sz="500" b="1" dirty="0" smtClean="0"/>
                    </a:p>
                    <a:p>
                      <a:pPr algn="ctr" latinLnBrk="1"/>
                      <a:r>
                        <a:rPr lang="ko-KR" altLang="en-US" sz="400" b="1" dirty="0" smtClean="0"/>
                        <a:t>이야기</a:t>
                      </a:r>
                      <a:endParaRPr lang="ko-KR" altLang="en-US" sz="4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일정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1" dirty="0" smtClean="0"/>
                        <a:t>일기장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앨범</a:t>
                      </a:r>
                      <a:endParaRPr lang="en-US" altLang="ko-KR" sz="500" b="1" dirty="0" smtClean="0"/>
                    </a:p>
                    <a:p>
                      <a:pPr algn="ctr" latinLnBrk="1"/>
                      <a:r>
                        <a:rPr lang="ko-KR" altLang="en-US" sz="500" b="1" dirty="0" smtClean="0"/>
                        <a:t>보기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 smtClean="0"/>
                        <a:t>기타</a:t>
                      </a:r>
                      <a:endParaRPr lang="ko-KR" altLang="en-US" sz="500" b="1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884949" y="2050289"/>
            <a:ext cx="2348281" cy="40143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88245" y="307029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아이</a:t>
            </a:r>
            <a:r>
              <a:rPr lang="ko-KR" altLang="en-US" sz="1100" b="1" spc="-300" dirty="0"/>
              <a:t>디</a:t>
            </a:r>
          </a:p>
        </p:txBody>
      </p:sp>
      <p:sp>
        <p:nvSpPr>
          <p:cNvPr id="17" name="타원 16"/>
          <p:cNvSpPr/>
          <p:nvPr/>
        </p:nvSpPr>
        <p:spPr>
          <a:xfrm>
            <a:off x="1476684" y="2269709"/>
            <a:ext cx="491977" cy="491977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사</a:t>
            </a:r>
            <a:r>
              <a:rPr lang="ko-KR" altLang="en-US" sz="600" b="1" dirty="0" smtClean="0">
                <a:solidFill>
                  <a:schemeClr val="tx1"/>
                </a:solidFill>
              </a:rPr>
              <a:t>진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317676" y="2595961"/>
            <a:ext cx="77080" cy="84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980720" y="2250445"/>
            <a:ext cx="80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김철연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쩌려니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46587" y="3049689"/>
            <a:ext cx="1485253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nbk0228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7739" y="3445866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휴대폰번호</a:t>
            </a:r>
            <a:endParaRPr lang="ko-KR" altLang="en-US" sz="1100" b="1" spc="-3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46587" y="3425262"/>
            <a:ext cx="1485253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010-9635-8020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4926" y="3821935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생일</a:t>
            </a:r>
            <a:endParaRPr lang="ko-KR" altLang="en-US" sz="1100" b="1" spc="-300" dirty="0"/>
          </a:p>
        </p:txBody>
      </p:sp>
      <p:sp>
        <p:nvSpPr>
          <p:cNvPr id="34" name="TextBox 33"/>
          <p:cNvSpPr txBox="1"/>
          <p:nvPr/>
        </p:nvSpPr>
        <p:spPr>
          <a:xfrm>
            <a:off x="1982435" y="382193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300" dirty="0" smtClean="0"/>
              <a:t>년</a:t>
            </a:r>
            <a:endParaRPr lang="ko-KR" altLang="en-US" sz="1100" b="1" spc="-300" dirty="0"/>
          </a:p>
        </p:txBody>
      </p:sp>
      <p:sp>
        <p:nvSpPr>
          <p:cNvPr id="35" name="TextBox 34"/>
          <p:cNvSpPr txBox="1"/>
          <p:nvPr/>
        </p:nvSpPr>
        <p:spPr>
          <a:xfrm>
            <a:off x="2454375" y="382193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300" dirty="0" smtClean="0"/>
              <a:t>월</a:t>
            </a:r>
            <a:endParaRPr lang="ko-KR" altLang="en-US" sz="1100" b="1" spc="-300" dirty="0"/>
          </a:p>
        </p:txBody>
      </p:sp>
      <p:sp>
        <p:nvSpPr>
          <p:cNvPr id="36" name="TextBox 35"/>
          <p:cNvSpPr txBox="1"/>
          <p:nvPr/>
        </p:nvSpPr>
        <p:spPr>
          <a:xfrm>
            <a:off x="2915816" y="3821935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pc="-300" dirty="0"/>
              <a:t>일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646586" y="3796600"/>
            <a:ext cx="412503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2015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238841" y="3796600"/>
            <a:ext cx="283031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7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700339" y="3796600"/>
            <a:ext cx="297408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17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4076" y="4193714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이 메 일 주 소</a:t>
            </a:r>
            <a:endParaRPr lang="ko-KR" altLang="en-US" sz="1100" b="1" spc="-3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646587" y="4173110"/>
            <a:ext cx="1485253" cy="312279"/>
          </a:xfrm>
          <a:prstGeom prst="roundRect">
            <a:avLst/>
          </a:prstGeom>
          <a:solidFill>
            <a:srgbClr val="00B0F0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nbk0228@naver.com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84926" y="4521243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pc="-300" dirty="0" smtClean="0"/>
              <a:t>색상</a:t>
            </a:r>
            <a:endParaRPr lang="ko-KR" altLang="en-US" sz="1100" b="1" spc="-300" dirty="0"/>
          </a:p>
        </p:txBody>
      </p:sp>
      <p:sp>
        <p:nvSpPr>
          <p:cNvPr id="43" name="직사각형 42"/>
          <p:cNvSpPr/>
          <p:nvPr/>
        </p:nvSpPr>
        <p:spPr>
          <a:xfrm>
            <a:off x="1654161" y="4521243"/>
            <a:ext cx="288032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33584" y="4988917"/>
            <a:ext cx="2051010" cy="456307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787220" y="50631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확인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6001" y="208339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08225" y="5054431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7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13351"/>
            <a:ext cx="6311754" cy="5139078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910474"/>
              </p:ext>
            </p:extLst>
          </p:nvPr>
        </p:nvGraphicFramePr>
        <p:xfrm>
          <a:off x="251520" y="116632"/>
          <a:ext cx="8772726" cy="6264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8821"/>
                <a:gridCol w="1932574"/>
                <a:gridCol w="2353301"/>
                <a:gridCol w="347788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가족 이야기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#1</a:t>
                      </a:r>
                      <a:r>
                        <a:rPr lang="ko-KR" altLang="en-US" dirty="0" smtClean="0"/>
                        <a:t>에서 가족이야기 버튼 클릭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클릭할 시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작성할 사용자에 대한 정보를 서버로 전달하고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새 이야기를 작성하는 </a:t>
                      </a:r>
                      <a:r>
                        <a:rPr lang="en-US" altLang="ko-KR" sz="1050" baseline="0" dirty="0" smtClean="0"/>
                        <a:t>App_</a:t>
                      </a:r>
                      <a:r>
                        <a:rPr lang="ko-KR" altLang="en-US" sz="1050" baseline="0" dirty="0" smtClean="0"/>
                        <a:t>가족이야기</a:t>
                      </a:r>
                      <a:r>
                        <a:rPr lang="en-US" altLang="ko-KR" sz="1050" baseline="0" dirty="0" smtClean="0"/>
                        <a:t>#2 </a:t>
                      </a:r>
                      <a:r>
                        <a:rPr lang="ko-KR" altLang="en-US" sz="1050" baseline="0" dirty="0" smtClean="0"/>
                        <a:t>페이지로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이동한다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다른 사용자가 해당 글에 공감한 횟수가 </a:t>
                      </a:r>
                      <a:r>
                        <a:rPr lang="en-US" altLang="ko-KR" sz="1050" dirty="0" smtClean="0"/>
                        <a:t>‘+x’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꼴로 표시된다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  <a:p>
                      <a:r>
                        <a:rPr lang="ko-KR" altLang="en-US" sz="1050" baseline="0" dirty="0" smtClean="0"/>
                        <a:t>클릭할 시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서버에 해당 글에 대한 공감 요청이 전달되고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 공감 숫자의 표기가 갱신된다</a:t>
                      </a:r>
                      <a:r>
                        <a:rPr lang="en-US" altLang="ko-KR" sz="1050" baseline="0" dirty="0" smtClean="0"/>
                        <a:t>. </a:t>
                      </a:r>
                      <a:endParaRPr lang="ko-KR" altLang="en-US" sz="10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클릭할 시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해당 글에 대해 작업할 수 있는 항목들을 볼 수 있다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484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3-[1]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클릭할 시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사용자의 정보와 수정할 글에 대한 정보를 서버에 전달하고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해당 글을 수정할 수 있는 </a:t>
                      </a:r>
                      <a:r>
                        <a:rPr lang="en-US" altLang="ko-KR" sz="1050" baseline="0" dirty="0" smtClean="0"/>
                        <a:t>App_</a:t>
                      </a:r>
                      <a:r>
                        <a:rPr lang="ko-KR" altLang="en-US" sz="1050" baseline="0" dirty="0" smtClean="0"/>
                        <a:t>가족이야기</a:t>
                      </a:r>
                      <a:r>
                        <a:rPr lang="en-US" altLang="ko-KR" sz="1050" baseline="0" dirty="0" smtClean="0"/>
                        <a:t>#3</a:t>
                      </a:r>
                      <a:r>
                        <a:rPr lang="ko-KR" altLang="en-US" sz="1050" baseline="0" dirty="0" smtClean="0"/>
                        <a:t>로 이동한다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baseline="0" dirty="0" smtClean="0"/>
                        <a:t>[</a:t>
                      </a:r>
                      <a:r>
                        <a:rPr lang="ko-KR" altLang="en-US" sz="1050" b="1" baseline="0" dirty="0" smtClean="0"/>
                        <a:t>수정하려는 글이</a:t>
                      </a:r>
                      <a:r>
                        <a:rPr lang="en-US" altLang="ko-KR" sz="1050" b="1" baseline="0" dirty="0" smtClean="0"/>
                        <a:t>, </a:t>
                      </a:r>
                      <a:r>
                        <a:rPr lang="ko-KR" altLang="en-US" sz="1050" b="1" baseline="0" dirty="0" smtClean="0"/>
                        <a:t>사용자가 작성한 글이 아닐 경우</a:t>
                      </a:r>
                      <a:r>
                        <a:rPr lang="en-US" altLang="ko-KR" sz="105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클릭할 시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수정 권한이 없다는 내용의 다이얼로그가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나타난다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80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3-[2]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클릭할 시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해당 글을 삭제하는 것을 재확인하는 다이얼로그가 나타난다</a:t>
                      </a:r>
                      <a:r>
                        <a:rPr lang="en-US" altLang="ko-KR" sz="1050" baseline="0" dirty="0" smtClean="0"/>
                        <a:t>. ‘</a:t>
                      </a:r>
                      <a:r>
                        <a:rPr lang="ko-KR" altLang="en-US" sz="1050" baseline="0" dirty="0" smtClean="0"/>
                        <a:t>예</a:t>
                      </a:r>
                      <a:r>
                        <a:rPr lang="en-US" altLang="ko-KR" sz="1050" baseline="0" dirty="0" smtClean="0"/>
                        <a:t>’ </a:t>
                      </a:r>
                      <a:r>
                        <a:rPr lang="ko-KR" altLang="en-US" sz="1050" baseline="0" dirty="0" err="1" smtClean="0"/>
                        <a:t>선택시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사용자의 정보와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삭제할 글에 대한 정보를 서버로 전달한다</a:t>
                      </a:r>
                      <a:r>
                        <a:rPr lang="en-US" altLang="ko-KR" sz="1050" baseline="0" dirty="0" smtClean="0"/>
                        <a:t>. </a:t>
                      </a:r>
                      <a:r>
                        <a:rPr lang="ko-KR" altLang="en-US" sz="1050" baseline="0" dirty="0" smtClean="0"/>
                        <a:t>전달이 완료되면 해당 글이 삭제된다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en-US" altLang="ko-KR" sz="1050" b="1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baseline="0" dirty="0" smtClean="0"/>
                        <a:t>[</a:t>
                      </a:r>
                      <a:r>
                        <a:rPr lang="ko-KR" altLang="en-US" sz="1050" b="1" baseline="0" dirty="0" smtClean="0"/>
                        <a:t>삭제하려는 글이</a:t>
                      </a:r>
                      <a:r>
                        <a:rPr lang="en-US" altLang="ko-KR" sz="1050" b="1" baseline="0" dirty="0" smtClean="0"/>
                        <a:t>, </a:t>
                      </a:r>
                      <a:r>
                        <a:rPr lang="ko-KR" altLang="en-US" sz="1050" b="1" baseline="0" dirty="0" smtClean="0"/>
                        <a:t>사용자가 작성한 글이 아닐 경우</a:t>
                      </a:r>
                      <a:r>
                        <a:rPr lang="en-US" altLang="ko-KR" sz="105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클릭할 시</a:t>
                      </a:r>
                      <a:r>
                        <a:rPr lang="en-US" altLang="ko-KR" sz="1050" baseline="0" dirty="0" smtClean="0"/>
                        <a:t>, </a:t>
                      </a:r>
                      <a:r>
                        <a:rPr lang="ko-KR" altLang="en-US" sz="1050" baseline="0" dirty="0" smtClean="0"/>
                        <a:t>삭제 권한이 없다는 내용의 다이얼로그가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나타난다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2" name="직사각형 81"/>
          <p:cNvSpPr/>
          <p:nvPr/>
        </p:nvSpPr>
        <p:spPr>
          <a:xfrm>
            <a:off x="2135310" y="2935762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3-[2]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71067" y="2233610"/>
            <a:ext cx="2156717" cy="254297"/>
            <a:chOff x="7657808" y="6246554"/>
            <a:chExt cx="1426760" cy="87689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657808" y="6246554"/>
              <a:ext cx="1426760" cy="78765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93697" y="6274403"/>
              <a:ext cx="754981" cy="84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새 글 쓰기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2148518" y="223361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474785" y="2441513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364542" y="24747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135311" y="2694574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03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2"/>
          <a:stretch/>
        </p:blipFill>
        <p:spPr>
          <a:xfrm>
            <a:off x="251520" y="1139411"/>
            <a:ext cx="6186602" cy="5086957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1966"/>
              </p:ext>
            </p:extLst>
          </p:nvPr>
        </p:nvGraphicFramePr>
        <p:xfrm>
          <a:off x="223325" y="0"/>
          <a:ext cx="8772726" cy="6597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8821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가족 이야기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#1</a:t>
                      </a:r>
                      <a:r>
                        <a:rPr lang="ko-KR" altLang="en-US" dirty="0" smtClean="0"/>
                        <a:t>에서 가족이야기 버튼 클릭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클릭할 시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dirty="0" smtClean="0"/>
                        <a:t>사용자의 정보와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사용자가 입력한 </a:t>
                      </a:r>
                      <a:r>
                        <a:rPr lang="ko-KR" altLang="en-US" sz="1050" dirty="0" err="1" smtClean="0"/>
                        <a:t>댓글에</a:t>
                      </a:r>
                      <a:r>
                        <a:rPr lang="ko-KR" altLang="en-US" sz="1050" dirty="0" smtClean="0"/>
                        <a:t> 대한 정보가 서버로 전달되고 해당 글에 </a:t>
                      </a:r>
                      <a:r>
                        <a:rPr lang="ko-KR" altLang="en-US" sz="1050" dirty="0" err="1" smtClean="0"/>
                        <a:t>댓글이</a:t>
                      </a:r>
                      <a:r>
                        <a:rPr lang="ko-KR" altLang="en-US" sz="1050" dirty="0" smtClean="0"/>
                        <a:t> 등록된다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634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4-[1]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 smtClean="0"/>
                        <a:t>[</a:t>
                      </a:r>
                      <a:r>
                        <a:rPr lang="ko-KR" altLang="en-US" sz="1050" dirty="0" smtClean="0"/>
                        <a:t>내용이 입력되지 않았을 경우</a:t>
                      </a:r>
                      <a:r>
                        <a:rPr lang="en-US" altLang="ko-KR" sz="1050" dirty="0" smtClean="0"/>
                        <a:t>]</a:t>
                      </a:r>
                    </a:p>
                    <a:p>
                      <a:r>
                        <a:rPr lang="ko-KR" altLang="en-US" sz="1050" dirty="0" smtClean="0"/>
                        <a:t>입력 오류라는 다이얼로그가 나타난다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624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클릭할 시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정말 삭제할 것인지 여부를 묻는 다이얼로그가 나타난다</a:t>
                      </a:r>
                      <a:r>
                        <a:rPr lang="en-US" altLang="ko-KR" sz="1050" dirty="0" smtClean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예 </a:t>
                      </a:r>
                      <a:r>
                        <a:rPr lang="ko-KR" altLang="en-US" sz="1050" dirty="0" err="1" smtClean="0"/>
                        <a:t>선택시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사용자의 정보와 삭제하려는 </a:t>
                      </a:r>
                      <a:r>
                        <a:rPr lang="ko-KR" altLang="en-US" sz="1050" dirty="0" err="1" smtClean="0"/>
                        <a:t>댓글의</a:t>
                      </a:r>
                      <a:r>
                        <a:rPr lang="ko-KR" altLang="en-US" sz="1050" dirty="0" smtClean="0"/>
                        <a:t> 정보가 서버에 전달되며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err="1" smtClean="0"/>
                        <a:t>댓글이</a:t>
                      </a:r>
                      <a:r>
                        <a:rPr lang="ko-KR" altLang="en-US" sz="1050" dirty="0" smtClean="0"/>
                        <a:t> 삭제된다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r>
                        <a:rPr lang="en-US" altLang="ko-KR" sz="1050" b="1" dirty="0" smtClean="0"/>
                        <a:t>[</a:t>
                      </a:r>
                      <a:r>
                        <a:rPr lang="ko-KR" altLang="en-US" sz="1050" b="1" dirty="0" err="1" smtClean="0"/>
                        <a:t>아니오를</a:t>
                      </a:r>
                      <a:r>
                        <a:rPr lang="ko-KR" altLang="en-US" sz="1050" b="1" dirty="0" smtClean="0"/>
                        <a:t> 선택할 시</a:t>
                      </a:r>
                      <a:r>
                        <a:rPr lang="en-US" altLang="ko-KR" sz="1050" b="1" dirty="0" smtClean="0"/>
                        <a:t>]</a:t>
                      </a:r>
                    </a:p>
                    <a:p>
                      <a:r>
                        <a:rPr lang="ko-KR" altLang="en-US" sz="1050" dirty="0" err="1" smtClean="0"/>
                        <a:t>댓글</a:t>
                      </a:r>
                      <a:r>
                        <a:rPr lang="ko-KR" altLang="en-US" sz="1050" dirty="0" smtClean="0"/>
                        <a:t> 삭제가 취소된다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7689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5-[1]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baseline="0" dirty="0" smtClean="0"/>
                        <a:t>[</a:t>
                      </a:r>
                      <a:r>
                        <a:rPr lang="ko-KR" altLang="en-US" sz="1050" b="1" baseline="0" dirty="0" smtClean="0"/>
                        <a:t>삭제하려는 </a:t>
                      </a:r>
                      <a:r>
                        <a:rPr lang="ko-KR" altLang="en-US" sz="1050" b="1" baseline="0" dirty="0" err="1" smtClean="0"/>
                        <a:t>댓글이</a:t>
                      </a:r>
                      <a:r>
                        <a:rPr lang="ko-KR" altLang="en-US" sz="1050" b="1" baseline="0" dirty="0" smtClean="0"/>
                        <a:t> 사용자가 입력한 것이 아닐 경우</a:t>
                      </a:r>
                      <a:r>
                        <a:rPr lang="en-US" altLang="ko-KR" sz="1050" b="1" baseline="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삭제 실패를 나타내는 다이얼로그가 나타난다</a:t>
                      </a:r>
                      <a:r>
                        <a:rPr lang="en-US" altLang="ko-KR" sz="1050" baseline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1738027" y="494814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94134" y="518933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5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1840" y="2935762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60884" y="3789040"/>
            <a:ext cx="591036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5-[1]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50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921060"/>
              </p:ext>
            </p:extLst>
          </p:nvPr>
        </p:nvGraphicFramePr>
        <p:xfrm>
          <a:off x="166003" y="157700"/>
          <a:ext cx="8726479" cy="6523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#2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가족 이야기 </a:t>
                      </a:r>
                      <a:r>
                        <a:rPr lang="ko-KR" altLang="en-US" dirty="0" err="1" smtClean="0"/>
                        <a:t>새글쓰기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가족이야기</a:t>
                      </a:r>
                      <a:r>
                        <a:rPr lang="en-US" altLang="ko-KR" dirty="0" smtClean="0"/>
                        <a:t>#1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ko-KR" altLang="en-US" dirty="0" err="1" smtClean="0"/>
                        <a:t>새글쓰기</a:t>
                      </a:r>
                      <a:r>
                        <a:rPr lang="ko-KR" altLang="en-US" dirty="0" smtClean="0"/>
                        <a:t> 버튼 클릭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4084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50" dirty="0" smtClean="0"/>
                        <a:t>클릭할 시</a:t>
                      </a:r>
                      <a:r>
                        <a:rPr lang="en-US" altLang="ko-KR" sz="1150" dirty="0" smtClean="0"/>
                        <a:t>,  </a:t>
                      </a:r>
                      <a:r>
                        <a:rPr lang="ko-KR" altLang="en-US" sz="1150" dirty="0" smtClean="0"/>
                        <a:t>사용자가 사용할 수 있는 </a:t>
                      </a:r>
                      <a:r>
                        <a:rPr lang="ko-KR" altLang="en-US" sz="1150" dirty="0" err="1" smtClean="0"/>
                        <a:t>이모티콘</a:t>
                      </a:r>
                      <a:r>
                        <a:rPr lang="ko-KR" altLang="en-US" sz="1150" dirty="0" smtClean="0"/>
                        <a:t> 목록을 보여준다</a:t>
                      </a:r>
                      <a:r>
                        <a:rPr lang="en-US" altLang="ko-KR" sz="1150" dirty="0" smtClean="0"/>
                        <a:t>. </a:t>
                      </a:r>
                      <a:r>
                        <a:rPr lang="ko-KR" altLang="en-US" sz="1150" dirty="0" smtClean="0"/>
                        <a:t>목록에서 </a:t>
                      </a:r>
                      <a:r>
                        <a:rPr lang="ko-KR" altLang="en-US" sz="1150" dirty="0" err="1" smtClean="0"/>
                        <a:t>이모티콘</a:t>
                      </a:r>
                      <a:r>
                        <a:rPr lang="ko-KR" altLang="en-US" sz="1150" dirty="0" smtClean="0"/>
                        <a:t> </a:t>
                      </a:r>
                      <a:r>
                        <a:rPr lang="ko-KR" altLang="en-US" sz="1150" dirty="0" err="1" smtClean="0"/>
                        <a:t>선택시</a:t>
                      </a:r>
                      <a:r>
                        <a:rPr lang="en-US" altLang="ko-KR" sz="1150" dirty="0" smtClean="0"/>
                        <a:t>, </a:t>
                      </a:r>
                      <a:r>
                        <a:rPr lang="ko-KR" altLang="en-US" sz="1150" dirty="0" smtClean="0"/>
                        <a:t>선택한 </a:t>
                      </a:r>
                      <a:r>
                        <a:rPr lang="ko-KR" altLang="en-US" sz="1150" dirty="0" err="1" smtClean="0"/>
                        <a:t>이모티콘이</a:t>
                      </a:r>
                      <a:r>
                        <a:rPr lang="ko-KR" altLang="en-US" sz="1150" dirty="0" smtClean="0"/>
                        <a:t> 본문에 삽입된다</a:t>
                      </a:r>
                      <a:r>
                        <a:rPr lang="en-US" altLang="ko-KR" sz="1150" dirty="0" smtClean="0"/>
                        <a:t>.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80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50" dirty="0" smtClean="0"/>
                        <a:t>클릭할 시</a:t>
                      </a:r>
                      <a:r>
                        <a:rPr lang="en-US" altLang="ko-KR" sz="1150" dirty="0" smtClean="0"/>
                        <a:t>, </a:t>
                      </a:r>
                      <a:r>
                        <a:rPr lang="ko-KR" altLang="en-US" sz="1150" dirty="0" smtClean="0"/>
                        <a:t>사용자의 휴대전화에 저장된 이미지를 가져올 수 있는 화면을 연다</a:t>
                      </a:r>
                      <a:r>
                        <a:rPr lang="en-US" altLang="ko-KR" sz="1150" dirty="0" smtClean="0"/>
                        <a:t>. </a:t>
                      </a:r>
                      <a:r>
                        <a:rPr lang="ko-KR" altLang="en-US" sz="1150" dirty="0" smtClean="0"/>
                        <a:t>사용자가 이미지를 선택하면</a:t>
                      </a:r>
                      <a:r>
                        <a:rPr lang="en-US" altLang="ko-KR" sz="1150" dirty="0" smtClean="0"/>
                        <a:t>, </a:t>
                      </a:r>
                      <a:r>
                        <a:rPr lang="ko-KR" altLang="en-US" sz="1150" dirty="0" smtClean="0"/>
                        <a:t>해당 이미지가 본문에 삽입된다</a:t>
                      </a:r>
                      <a:r>
                        <a:rPr lang="en-US" altLang="ko-KR" sz="1150" dirty="0" smtClean="0"/>
                        <a:t>.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108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50" dirty="0" smtClean="0"/>
                        <a:t>작성한 이야기를 공개할 범위를 선택할 수 있다</a:t>
                      </a:r>
                      <a:r>
                        <a:rPr lang="en-US" altLang="ko-KR" sz="115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147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50" dirty="0" smtClean="0"/>
                        <a:t>클릭할 시</a:t>
                      </a:r>
                      <a:r>
                        <a:rPr lang="en-US" altLang="ko-KR" sz="1150" dirty="0" smtClean="0"/>
                        <a:t>,</a:t>
                      </a:r>
                      <a:r>
                        <a:rPr lang="en-US" altLang="ko-KR" sz="1150" baseline="0" dirty="0" smtClean="0"/>
                        <a:t> </a:t>
                      </a:r>
                      <a:r>
                        <a:rPr lang="ko-KR" altLang="en-US" sz="1150" dirty="0" smtClean="0"/>
                        <a:t>사용자의 정보와 사용자가 입력한 정보들을 서버로 전달한다</a:t>
                      </a:r>
                      <a:r>
                        <a:rPr lang="en-US" altLang="ko-KR" sz="1150" dirty="0" smtClean="0"/>
                        <a:t>.</a:t>
                      </a:r>
                    </a:p>
                    <a:p>
                      <a:r>
                        <a:rPr lang="ko-KR" altLang="en-US" sz="1150" dirty="0" smtClean="0"/>
                        <a:t>전달이 완료되면 새 글이 등록되고</a:t>
                      </a:r>
                      <a:r>
                        <a:rPr lang="en-US" altLang="ko-KR" sz="1150" dirty="0" smtClean="0"/>
                        <a:t>, </a:t>
                      </a:r>
                      <a:r>
                        <a:rPr lang="en-US" altLang="ko-KR" sz="1100" dirty="0" smtClean="0"/>
                        <a:t>App_</a:t>
                      </a:r>
                      <a:r>
                        <a:rPr lang="ko-KR" altLang="en-US" sz="1100" dirty="0" smtClean="0"/>
                        <a:t>가족이야기</a:t>
                      </a:r>
                      <a:r>
                        <a:rPr lang="en-US" altLang="ko-KR" sz="1100" dirty="0" smtClean="0"/>
                        <a:t>#1</a:t>
                      </a:r>
                      <a:r>
                        <a:rPr lang="ko-KR" altLang="en-US" sz="1100" dirty="0" smtClean="0"/>
                        <a:t>로 이동한다</a:t>
                      </a:r>
                      <a:r>
                        <a:rPr lang="en-US" altLang="ko-KR" sz="1100" dirty="0" smtClean="0"/>
                        <a:t>.</a:t>
                      </a:r>
                      <a:r>
                        <a:rPr lang="ko-KR" altLang="en-US" sz="1150" dirty="0" smtClean="0"/>
                        <a:t>  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6421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50" dirty="0" smtClean="0"/>
                        <a:t>새</a:t>
                      </a:r>
                      <a:r>
                        <a:rPr lang="ko-KR" altLang="en-US" sz="1150" baseline="0" dirty="0" smtClean="0"/>
                        <a:t> 글 쓰기를 취소하고</a:t>
                      </a:r>
                      <a:r>
                        <a:rPr lang="en-US" altLang="ko-KR" sz="1150" baseline="0" dirty="0" smtClean="0"/>
                        <a:t>, </a:t>
                      </a:r>
                      <a:r>
                        <a:rPr lang="ko-KR" altLang="en-US" sz="1150" baseline="0" dirty="0" smtClean="0"/>
                        <a:t>이전 화면인 </a:t>
                      </a:r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#1</a:t>
                      </a:r>
                      <a:r>
                        <a:rPr lang="ko-KR" altLang="en-US" sz="1200" dirty="0" smtClean="0"/>
                        <a:t>로 되돌아간다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2148518" y="223361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38027" y="258274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627784" y="2565353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471213" y="2815872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468757" y="3064847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3-[2]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724858" y="368289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6" y="1052735"/>
            <a:ext cx="2946741" cy="5583421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1939611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280139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5536" y="472514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01374" y="51571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364542" y="51571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5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429271" y="472514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23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56745"/>
              </p:ext>
            </p:extLst>
          </p:nvPr>
        </p:nvGraphicFramePr>
        <p:xfrm>
          <a:off x="166003" y="51837"/>
          <a:ext cx="8726479" cy="6372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#3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가족 이야기 수정하기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가족이야기</a:t>
                      </a:r>
                      <a:r>
                        <a:rPr lang="en-US" altLang="ko-KR" dirty="0" smtClean="0"/>
                        <a:t>#1</a:t>
                      </a:r>
                      <a:r>
                        <a:rPr lang="ko-KR" altLang="en-US" dirty="0" smtClean="0"/>
                        <a:t>에서 이야기수정 버튼클릭</a:t>
                      </a:r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6052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클릭할 시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smtClean="0"/>
                        <a:t>사용자가 사용할 수 있는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목록을 보여준다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목록에서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선택시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선택한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본문에 삽입된다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클릭할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사용자의 휴대전화에 저장된 이미지를 가져올 수 있는 화면을 연다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사용자가 이미지를 선택하면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 이미지가 본문에 삽입된다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3273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작성한 이야기를 공개할 범위를 선택할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8372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클릭할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사용자의 정보와 사용자가 입력한 정보들을 서버로 전달한다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smtClean="0"/>
                        <a:t>전달이 완료되면 기존 글의 내용이 새로 입력한 내용으로 변경된다</a:t>
                      </a:r>
                      <a:r>
                        <a:rPr lang="en-US" altLang="ko-KR" sz="1200" dirty="0" smtClean="0"/>
                        <a:t>. App_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#1</a:t>
                      </a:r>
                      <a:r>
                        <a:rPr lang="ko-KR" altLang="en-US" sz="1200" dirty="0" smtClean="0"/>
                        <a:t>로 이동한다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 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2049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새</a:t>
                      </a:r>
                      <a:r>
                        <a:rPr lang="ko-KR" altLang="en-US" sz="1200" baseline="0" dirty="0" smtClean="0"/>
                        <a:t> 글 쓰기를 취소하고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이전 화면인 </a:t>
                      </a:r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가족이야기</a:t>
                      </a:r>
                      <a:r>
                        <a:rPr lang="en-US" altLang="ko-KR" sz="1200" dirty="0" smtClean="0"/>
                        <a:t>#1</a:t>
                      </a:r>
                      <a:r>
                        <a:rPr lang="ko-KR" altLang="en-US" sz="1200" dirty="0" smtClean="0"/>
                        <a:t>로 되돌아간다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2148518" y="223361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738027" y="258274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627784" y="2565353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471213" y="2815872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468757" y="3064847"/>
            <a:ext cx="52133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3-[2]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724858" y="368289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2" y="1011773"/>
            <a:ext cx="2904128" cy="55834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939611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0139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475695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2043" y="5132487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8929" y="513321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5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5642" y="475695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686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52864"/>
              </p:ext>
            </p:extLst>
          </p:nvPr>
        </p:nvGraphicFramePr>
        <p:xfrm>
          <a:off x="166003" y="44623"/>
          <a:ext cx="8726479" cy="6784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이웃이야기</a:t>
                      </a:r>
                      <a:r>
                        <a:rPr lang="en-US" altLang="ko-KR" sz="1200" dirty="0" smtClean="0"/>
                        <a:t>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이웃 이야기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#1</a:t>
                      </a:r>
                      <a:r>
                        <a:rPr lang="ko-KR" altLang="en-US" dirty="0" smtClean="0"/>
                        <a:t>에서 이웃이야기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2219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다른 사용자가 해당 글에 공감한 횟수가 </a:t>
                      </a:r>
                      <a:r>
                        <a:rPr lang="en-US" altLang="ko-KR" sz="1400" dirty="0" smtClean="0"/>
                        <a:t>‘+x’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꼴로 표시된다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r>
                        <a:rPr lang="ko-KR" altLang="en-US" sz="1400" baseline="0" dirty="0" smtClean="0"/>
                        <a:t>클릭할 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서버에 해당 글에 대한 공감 요청이 전달되고</a:t>
                      </a:r>
                      <a:r>
                        <a:rPr lang="en-US" altLang="ko-KR" sz="1400" baseline="0" dirty="0" smtClean="0"/>
                        <a:t>,</a:t>
                      </a:r>
                      <a:r>
                        <a:rPr lang="ko-KR" altLang="en-US" sz="1400" baseline="0" dirty="0" smtClean="0"/>
                        <a:t> 공감 숫자의 표기가 갱신된다</a:t>
                      </a:r>
                      <a:r>
                        <a:rPr lang="en-US" altLang="ko-KR" sz="1400" baseline="0" dirty="0" smtClean="0"/>
                        <a:t>. </a:t>
                      </a:r>
                      <a:endParaRPr lang="ko-KR" altLang="en-US" sz="1400" dirty="0" smtClean="0"/>
                    </a:p>
                    <a:p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81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사용자가 입력한 </a:t>
                      </a:r>
                      <a:r>
                        <a:rPr lang="ko-KR" altLang="en-US" sz="1400" dirty="0" err="1" smtClean="0"/>
                        <a:t>댓글에</a:t>
                      </a:r>
                      <a:r>
                        <a:rPr lang="ko-KR" altLang="en-US" sz="1400" dirty="0" smtClean="0"/>
                        <a:t> 대한 정보가 서버로 전달되고 해당 글에 </a:t>
                      </a:r>
                      <a:r>
                        <a:rPr lang="ko-KR" altLang="en-US" sz="1400" dirty="0" err="1" smtClean="0"/>
                        <a:t>댓글이</a:t>
                      </a:r>
                      <a:r>
                        <a:rPr lang="ko-KR" altLang="en-US" sz="1400" dirty="0" smtClean="0"/>
                        <a:t> 등록된다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 smtClean="0"/>
                    </a:p>
                    <a:p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9618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 정말 삭제할 것인지 여부를 묻는 다이얼로그가 나타난다</a:t>
                      </a:r>
                      <a:r>
                        <a:rPr lang="en-US" altLang="ko-KR" sz="1400" dirty="0" smtClean="0"/>
                        <a:t>. ‘</a:t>
                      </a:r>
                      <a:r>
                        <a:rPr lang="ko-KR" altLang="en-US" sz="1400" dirty="0" smtClean="0"/>
                        <a:t>예</a:t>
                      </a:r>
                      <a:r>
                        <a:rPr lang="en-US" altLang="ko-KR" sz="1400" dirty="0" smtClean="0"/>
                        <a:t>’ </a:t>
                      </a:r>
                      <a:r>
                        <a:rPr lang="ko-KR" altLang="en-US" sz="1400" dirty="0" err="1" smtClean="0"/>
                        <a:t>클릭시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사용자에 대한 정보가 서버에 전달되고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baseline="0" dirty="0" smtClean="0"/>
                        <a:t>해당 </a:t>
                      </a:r>
                      <a:r>
                        <a:rPr lang="ko-KR" altLang="en-US" sz="1400" baseline="0" dirty="0" err="1" smtClean="0"/>
                        <a:t>댓글이</a:t>
                      </a:r>
                      <a:r>
                        <a:rPr lang="ko-KR" altLang="en-US" sz="1400" baseline="0" dirty="0" smtClean="0"/>
                        <a:t> 삭제된다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  <a:p>
                      <a:r>
                        <a:rPr lang="en-US" altLang="ko-KR" sz="1400" b="1" baseline="0" dirty="0" smtClean="0"/>
                        <a:t>[</a:t>
                      </a:r>
                      <a:r>
                        <a:rPr lang="ko-KR" altLang="en-US" sz="1400" b="1" baseline="0" dirty="0" smtClean="0"/>
                        <a:t>삭제하려는 </a:t>
                      </a:r>
                      <a:r>
                        <a:rPr lang="ko-KR" altLang="en-US" sz="1400" b="1" baseline="0" dirty="0" err="1" smtClean="0"/>
                        <a:t>댓글이</a:t>
                      </a:r>
                      <a:r>
                        <a:rPr lang="ko-KR" altLang="en-US" sz="1400" b="1" baseline="0" dirty="0" smtClean="0"/>
                        <a:t> 사용자가 작성한 것이 아닐 경우</a:t>
                      </a:r>
                      <a:r>
                        <a:rPr lang="en-US" altLang="ko-KR" sz="1400" b="1" baseline="0" dirty="0" smtClean="0"/>
                        <a:t>]</a:t>
                      </a:r>
                    </a:p>
                    <a:p>
                      <a:r>
                        <a:rPr lang="ko-KR" altLang="en-US" sz="1400" b="0" baseline="0" dirty="0" smtClean="0"/>
                        <a:t>삭제 권한이 없다는 다이얼로그가 나타난다</a:t>
                      </a:r>
                      <a:r>
                        <a:rPr lang="en-US" altLang="ko-KR" sz="1400" b="0" baseline="0" dirty="0" smtClean="0"/>
                        <a:t>.</a:t>
                      </a:r>
                    </a:p>
                    <a:p>
                      <a:endParaRPr lang="ko-KR" altLang="en-US" sz="14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2"/>
          <a:stretch/>
        </p:blipFill>
        <p:spPr>
          <a:xfrm>
            <a:off x="204098" y="1012425"/>
            <a:ext cx="5786155" cy="4936855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2148518" y="223361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016897" y="51571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8518" y="443711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223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127"/>
              </p:ext>
            </p:extLst>
          </p:nvPr>
        </p:nvGraphicFramePr>
        <p:xfrm>
          <a:off x="166003" y="44623"/>
          <a:ext cx="8726479" cy="6152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앨범보기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앨범 보기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#1</a:t>
                      </a:r>
                      <a:r>
                        <a:rPr lang="ko-KR" altLang="en-US" dirty="0" smtClean="0"/>
                        <a:t>에서 앨범보기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2219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선택한 앨범에 담긴 사진들에 대한 요청이 서버로 전송되며</a:t>
                      </a:r>
                      <a:r>
                        <a:rPr lang="en-US" altLang="ko-KR" sz="1400" dirty="0" smtClean="0"/>
                        <a:t>,</a:t>
                      </a:r>
                    </a:p>
                    <a:p>
                      <a:r>
                        <a:rPr lang="ko-KR" altLang="en-US" sz="1400" dirty="0" smtClean="0"/>
                        <a:t>전체 앨범 사진들이 화면에 나타난다</a:t>
                      </a:r>
                      <a:r>
                        <a:rPr lang="en-US" altLang="ko-KR" sz="1400" dirty="0" smtClean="0"/>
                        <a:t>. 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81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1-[1]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/>
                        <a:t>[</a:t>
                      </a:r>
                      <a:r>
                        <a:rPr lang="ko-KR" altLang="en-US" sz="1400" b="1" dirty="0" smtClean="0"/>
                        <a:t>앨범에 사진이 없을 경우</a:t>
                      </a:r>
                      <a:r>
                        <a:rPr lang="en-US" altLang="ko-KR" sz="1400" b="1" dirty="0" smtClean="0"/>
                        <a:t>]</a:t>
                      </a:r>
                    </a:p>
                    <a:p>
                      <a:r>
                        <a:rPr lang="ko-KR" altLang="en-US" sz="1400" dirty="0" smtClean="0"/>
                        <a:t>사진이 없다는 것을 알리는 다이얼로그가 나타난다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9618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smtClean="0"/>
                        <a:t>클릭할 시</a:t>
                      </a:r>
                      <a:r>
                        <a:rPr lang="en-US" altLang="ko-KR" sz="1400" b="0" dirty="0" smtClean="0"/>
                        <a:t>, </a:t>
                      </a:r>
                      <a:r>
                        <a:rPr lang="ko-KR" altLang="en-US" sz="1400" b="0" dirty="0" smtClean="0"/>
                        <a:t>해당 사진에 대한 요청이 서버에 전달되고</a:t>
                      </a:r>
                      <a:r>
                        <a:rPr lang="en-US" altLang="ko-KR" sz="1400" b="0" dirty="0" smtClean="0"/>
                        <a:t>, </a:t>
                      </a:r>
                      <a:r>
                        <a:rPr lang="ko-KR" altLang="en-US" sz="1400" b="0" dirty="0" smtClean="0"/>
                        <a:t>해당 사진에 대한 정보를 전달받아 화면에 나타난다</a:t>
                      </a:r>
                      <a:r>
                        <a:rPr lang="en-US" altLang="ko-KR" sz="1400" b="0" dirty="0" smtClean="0"/>
                        <a:t>.</a:t>
                      </a:r>
                      <a:endParaRPr lang="ko-KR" altLang="en-US" sz="14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2148518" y="223361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016897" y="51571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8518" y="443711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t="4898" r="16123" b="1632"/>
          <a:stretch/>
        </p:blipFill>
        <p:spPr>
          <a:xfrm>
            <a:off x="426005" y="980728"/>
            <a:ext cx="2826512" cy="57620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4083" r="61144" b="1680"/>
          <a:stretch/>
        </p:blipFill>
        <p:spPr>
          <a:xfrm>
            <a:off x="4466768" y="980728"/>
            <a:ext cx="1312735" cy="2663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" t="4489" r="61530" b="1680"/>
          <a:stretch/>
        </p:blipFill>
        <p:spPr>
          <a:xfrm>
            <a:off x="4501251" y="3870337"/>
            <a:ext cx="1425107" cy="2913436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1331640" y="4149080"/>
            <a:ext cx="3456384" cy="1249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65240" y="19759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2228" y="390789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90704" y="1992422"/>
            <a:ext cx="576064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232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" t="4626" r="2506"/>
          <a:stretch/>
        </p:blipFill>
        <p:spPr>
          <a:xfrm>
            <a:off x="251520" y="1556792"/>
            <a:ext cx="4921489" cy="422505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87878"/>
              </p:ext>
            </p:extLst>
          </p:nvPr>
        </p:nvGraphicFramePr>
        <p:xfrm>
          <a:off x="281134" y="0"/>
          <a:ext cx="8726479" cy="6785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콕콕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콕콕 서비스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[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가족이야기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이웃이야기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일정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일기장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앨범보기</a:t>
                      </a:r>
                      <a:r>
                        <a:rPr lang="en-US" altLang="ko-KR" dirty="0" smtClean="0"/>
                        <a:t>]</a:t>
                      </a:r>
                      <a:r>
                        <a:rPr lang="ko-KR" altLang="en-US" dirty="0" smtClean="0"/>
                        <a:t>에서 손가락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22196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현재 가족 구성원에 대한 </a:t>
                      </a:r>
                      <a:r>
                        <a:rPr lang="ko-KR" altLang="en-US" sz="1400" dirty="0" err="1" smtClean="0"/>
                        <a:t>간략</a:t>
                      </a:r>
                      <a:r>
                        <a:rPr lang="ko-KR" altLang="en-US" sz="1400" dirty="0" smtClean="0"/>
                        <a:t> 정보에 대한 요청을 서버에 요청한다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요청이 완료되면 가족 구성원을 선택할 수 있는 다이얼로그가 나타난다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4817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가족 구성원을 선택하고 확인 클릭 시</a:t>
                      </a:r>
                      <a:r>
                        <a:rPr lang="en-US" altLang="ko-KR" sz="1400" b="0" dirty="0" smtClean="0"/>
                        <a:t>, </a:t>
                      </a:r>
                      <a:r>
                        <a:rPr lang="ko-KR" altLang="en-US" sz="1400" b="0" dirty="0" smtClean="0"/>
                        <a:t>사용자의 정보를 서버에 전송하고</a:t>
                      </a:r>
                      <a:r>
                        <a:rPr lang="en-US" altLang="ko-KR" sz="1400" b="0" dirty="0" smtClean="0"/>
                        <a:t>, </a:t>
                      </a:r>
                      <a:r>
                        <a:rPr lang="ko-KR" altLang="en-US" sz="1400" b="0" dirty="0" smtClean="0"/>
                        <a:t>해당 구성원에게 진동과 함께 간단한 다이얼로그를 띄우게 한다</a:t>
                      </a:r>
                      <a:r>
                        <a:rPr lang="en-US" altLang="ko-KR" sz="14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[</a:t>
                      </a:r>
                      <a:r>
                        <a:rPr lang="ko-KR" altLang="en-US" sz="1400" b="1" dirty="0" smtClean="0"/>
                        <a:t>취소를 선택할 경우</a:t>
                      </a:r>
                      <a:r>
                        <a:rPr lang="en-US" altLang="ko-KR" sz="1400" b="1" dirty="0" smtClean="0"/>
                        <a:t>]</a:t>
                      </a:r>
                    </a:p>
                    <a:p>
                      <a:r>
                        <a:rPr lang="ko-KR" altLang="en-US" sz="1400" b="0" dirty="0" smtClean="0"/>
                        <a:t>콕콕 기능이용 취소한다</a:t>
                      </a:r>
                      <a:r>
                        <a:rPr lang="en-US" altLang="ko-KR" sz="1400" b="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9618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 smtClean="0"/>
                        <a:t>콕콕 요청을 받은 가족 구성원의 화면에</a:t>
                      </a:r>
                      <a:r>
                        <a:rPr lang="en-US" altLang="ko-KR" sz="1400" b="0" dirty="0" smtClean="0"/>
                        <a:t>,</a:t>
                      </a:r>
                      <a:r>
                        <a:rPr lang="en-US" altLang="ko-KR" sz="1400" b="0" baseline="0" dirty="0" smtClean="0"/>
                        <a:t> </a:t>
                      </a:r>
                      <a:r>
                        <a:rPr lang="ko-KR" altLang="en-US" sz="1400" b="0" baseline="0" dirty="0" smtClean="0"/>
                        <a:t>사용자가 보낸 콕콕 화면 다이얼로그가 나타난다</a:t>
                      </a:r>
                      <a:r>
                        <a:rPr lang="en-US" altLang="ko-KR" sz="1400" b="0" baseline="0" dirty="0" smtClean="0"/>
                        <a:t>.</a:t>
                      </a:r>
                      <a:endParaRPr lang="ko-KR" altLang="en-US" sz="1400" b="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0" name="직사각형 79"/>
          <p:cNvSpPr/>
          <p:nvPr/>
        </p:nvSpPr>
        <p:spPr>
          <a:xfrm>
            <a:off x="4710880" y="112474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15816" y="263691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4781" y="512028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" t="4353" r="43738" b="1905"/>
          <a:stretch/>
        </p:blipFill>
        <p:spPr>
          <a:xfrm>
            <a:off x="5073912" y="1043202"/>
            <a:ext cx="1321582" cy="2616581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3707904" y="2132856"/>
            <a:ext cx="1366008" cy="29874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96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387407"/>
              </p:ext>
            </p:extLst>
          </p:nvPr>
        </p:nvGraphicFramePr>
        <p:xfrm>
          <a:off x="179512" y="44624"/>
          <a:ext cx="8726479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기타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기타 메뉴화면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홈 보기</a:t>
                      </a:r>
                      <a:r>
                        <a:rPr lang="en-US" altLang="ko-KR" dirty="0" smtClean="0"/>
                        <a:t>#1</a:t>
                      </a:r>
                      <a:r>
                        <a:rPr lang="ko-KR" altLang="en-US" dirty="0" smtClean="0"/>
                        <a:t>에서 기타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50448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해당 서비스에 대한 요청을 서버로 전송하고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서비스 화면으로 이동한다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28" y="836712"/>
            <a:ext cx="2982063" cy="55172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58573" y="256490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547431"/>
              </p:ext>
            </p:extLst>
          </p:nvPr>
        </p:nvGraphicFramePr>
        <p:xfrm>
          <a:off x="179512" y="44624"/>
          <a:ext cx="8726479" cy="685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소망상자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소망상자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기타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소망상자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9848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클릭할 시 클릭한 소망목록에 대한 요청을 서버로 전송하고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클릭한 항목에 따른 소망 목록을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9380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클릭할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</a:t>
                      </a:r>
                      <a:r>
                        <a:rPr lang="ko-KR" altLang="en-US" sz="1200" baseline="0" dirty="0" smtClean="0"/>
                        <a:t> 정보와 소망 작성 페이지에 대한 요청을 전송하고 새 소망을 작성할 수 있는 </a:t>
                      </a:r>
                      <a:r>
                        <a:rPr lang="en-US" altLang="ko-KR" sz="1200" baseline="0" dirty="0" smtClean="0"/>
                        <a:t>App_</a:t>
                      </a:r>
                      <a:r>
                        <a:rPr lang="ko-KR" altLang="en-US" sz="1200" baseline="0" dirty="0" smtClean="0"/>
                        <a:t>소망상자</a:t>
                      </a:r>
                      <a:r>
                        <a:rPr lang="en-US" altLang="ko-KR" sz="1200" baseline="0" dirty="0" smtClean="0"/>
                        <a:t>_#2 </a:t>
                      </a:r>
                      <a:r>
                        <a:rPr lang="ko-KR" altLang="en-US" sz="1200" baseline="0" dirty="0" smtClean="0"/>
                        <a:t>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4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작성된 소망 글에 대한 관리</a:t>
                      </a:r>
                      <a:r>
                        <a:rPr lang="ko-KR" altLang="en-US" sz="1200" baseline="0" dirty="0" smtClean="0"/>
                        <a:t> 목록을 볼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클릭할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</a:t>
                      </a:r>
                      <a:r>
                        <a:rPr lang="ko-KR" altLang="en-US" sz="1200" baseline="0" dirty="0" smtClean="0"/>
                        <a:t> 정보와 내용 수정 페이지에 대한 요청을 전송하고 현재 소망 글을 수정할 수 있는 </a:t>
                      </a:r>
                      <a:r>
                        <a:rPr lang="en-US" altLang="ko-KR" sz="1200" baseline="0" dirty="0" smtClean="0"/>
                        <a:t>App_</a:t>
                      </a:r>
                      <a:r>
                        <a:rPr lang="ko-KR" altLang="en-US" sz="1200" baseline="0" dirty="0" smtClean="0"/>
                        <a:t>소망상자</a:t>
                      </a:r>
                      <a:r>
                        <a:rPr lang="en-US" altLang="ko-KR" sz="1200" baseline="0" dirty="0" smtClean="0"/>
                        <a:t>_#3 </a:t>
                      </a:r>
                      <a:r>
                        <a:rPr lang="ko-KR" altLang="en-US" sz="1200" baseline="0" dirty="0" smtClean="0"/>
                        <a:t>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7522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클릭할 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baseline="0" dirty="0" smtClean="0"/>
                        <a:t> 정말 삭제할 것인지 여부를 묻는 다이얼로그를 나타낸다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r>
                        <a:rPr lang="ko-KR" altLang="en-US" sz="1200" baseline="0" dirty="0" smtClean="0"/>
                        <a:t>예 </a:t>
                      </a:r>
                      <a:r>
                        <a:rPr lang="ko-KR" altLang="en-US" sz="1200" baseline="0" dirty="0" err="1" smtClean="0"/>
                        <a:t>선택시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사용자에 대한 정보와 해당 소망 </a:t>
                      </a:r>
                      <a:r>
                        <a:rPr lang="ko-KR" altLang="en-US" sz="1200" baseline="0" dirty="0" err="1" smtClean="0"/>
                        <a:t>글애</a:t>
                      </a:r>
                      <a:r>
                        <a:rPr lang="ko-KR" altLang="en-US" sz="1200" baseline="0" dirty="0" smtClean="0"/>
                        <a:t> 대한 정보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그리고 삭제 요청을 서버에 전송한다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r>
                        <a:rPr lang="ko-KR" altLang="en-US" sz="1200" baseline="0" dirty="0" smtClean="0"/>
                        <a:t>그리고 해당 소망 글이 삭제된다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r>
                        <a:rPr lang="en-US" altLang="ko-KR" sz="1200" b="1" baseline="0" dirty="0" smtClean="0"/>
                        <a:t>[</a:t>
                      </a:r>
                      <a:r>
                        <a:rPr lang="ko-KR" altLang="en-US" sz="1200" b="1" baseline="0" dirty="0" smtClean="0"/>
                        <a:t>사용자가 작성한 </a:t>
                      </a:r>
                      <a:r>
                        <a:rPr lang="ko-KR" altLang="en-US" sz="1200" b="1" baseline="0" dirty="0" err="1" smtClean="0"/>
                        <a:t>소망글이</a:t>
                      </a:r>
                      <a:r>
                        <a:rPr lang="ko-KR" altLang="en-US" sz="1200" b="1" baseline="0" dirty="0" smtClean="0"/>
                        <a:t> 아닌 경우</a:t>
                      </a:r>
                      <a:r>
                        <a:rPr lang="en-US" altLang="ko-KR" sz="1200" b="1" baseline="0" dirty="0" smtClean="0"/>
                        <a:t>]</a:t>
                      </a:r>
                    </a:p>
                    <a:p>
                      <a:r>
                        <a:rPr lang="ko-KR" altLang="en-US" sz="1200" baseline="0" dirty="0" smtClean="0"/>
                        <a:t>삭제 실패를 나타내는 다이얼로그가 나타난다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95936"/>
            <a:ext cx="5976664" cy="512162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9899" y="198884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1760" y="263691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0144" y="2852936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5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0144" y="306896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6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4343" y="353662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7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87892" y="353623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8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5576" y="217970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23728" y="2323716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7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361142"/>
              </p:ext>
            </p:extLst>
          </p:nvPr>
        </p:nvGraphicFramePr>
        <p:xfrm>
          <a:off x="179512" y="44624"/>
          <a:ext cx="8726479" cy="6118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소망상자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소망상자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dirty="0" smtClean="0"/>
                        <a:t>App_</a:t>
                      </a:r>
                      <a:r>
                        <a:rPr lang="ko-KR" altLang="en-US" dirty="0" smtClean="0"/>
                        <a:t>기타</a:t>
                      </a:r>
                      <a:r>
                        <a:rPr lang="en-US" altLang="ko-KR" dirty="0" smtClean="0"/>
                        <a:t>_#1</a:t>
                      </a:r>
                      <a:r>
                        <a:rPr lang="ko-KR" altLang="en-US" dirty="0" smtClean="0"/>
                        <a:t>에서 소망상자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6133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클릭할 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사용자에게 소망 성취 확인을 묻는 다이얼로그가 나타난다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예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en-US" altLang="ko-KR" sz="1000" dirty="0" smtClean="0"/>
                        <a:t>,  </a:t>
                      </a:r>
                      <a:r>
                        <a:rPr lang="ko-KR" altLang="en-US" sz="1000" dirty="0" smtClean="0"/>
                        <a:t>사용자 정보와 해당 </a:t>
                      </a:r>
                      <a:r>
                        <a:rPr lang="ko-KR" altLang="en-US" sz="1000" dirty="0" err="1" smtClean="0"/>
                        <a:t>소망글에</a:t>
                      </a:r>
                      <a:r>
                        <a:rPr lang="ko-KR" altLang="en-US" sz="1000" dirty="0" smtClean="0"/>
                        <a:t> 대한 정보를 서버에 전달하고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소망 성취 확인 다이얼로그가 나타난다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r>
                        <a:rPr lang="en-US" altLang="ko-KR" sz="1000" b="1" baseline="0" dirty="0" smtClean="0"/>
                        <a:t>[</a:t>
                      </a:r>
                      <a:r>
                        <a:rPr lang="ko-KR" altLang="en-US" sz="1000" b="1" baseline="0" dirty="0" err="1" smtClean="0"/>
                        <a:t>아니오를</a:t>
                      </a:r>
                      <a:r>
                        <a:rPr lang="ko-KR" altLang="en-US" sz="1000" b="1" baseline="0" dirty="0" smtClean="0"/>
                        <a:t> 선택했을 경우</a:t>
                      </a:r>
                      <a:r>
                        <a:rPr lang="en-US" altLang="ko-KR" sz="1000" b="1" baseline="0" dirty="0" smtClean="0"/>
                        <a:t>]</a:t>
                      </a:r>
                    </a:p>
                    <a:p>
                      <a:r>
                        <a:rPr lang="ko-KR" altLang="en-US" sz="1000" baseline="0" dirty="0" smtClean="0"/>
                        <a:t>소망 성취가 취소한다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r>
                        <a:rPr lang="en-US" altLang="ko-KR" sz="1000" b="1" baseline="0" dirty="0" smtClean="0"/>
                        <a:t>[</a:t>
                      </a:r>
                      <a:r>
                        <a:rPr lang="ko-KR" altLang="en-US" sz="1000" b="1" baseline="0" dirty="0" smtClean="0"/>
                        <a:t>사용자가 작성한 </a:t>
                      </a:r>
                      <a:r>
                        <a:rPr lang="ko-KR" altLang="en-US" sz="1000" b="1" baseline="0" dirty="0" err="1" smtClean="0"/>
                        <a:t>소망글이</a:t>
                      </a:r>
                      <a:r>
                        <a:rPr lang="ko-KR" altLang="en-US" sz="1000" b="1" baseline="0" dirty="0" smtClean="0"/>
                        <a:t> 아닐 경우</a:t>
                      </a:r>
                      <a:r>
                        <a:rPr lang="en-US" altLang="ko-KR" sz="1000" b="1" baseline="0" dirty="0" smtClean="0"/>
                        <a:t>]</a:t>
                      </a:r>
                    </a:p>
                    <a:p>
                      <a:r>
                        <a:rPr lang="ko-KR" altLang="en-US" sz="1000" baseline="0" dirty="0" smtClean="0"/>
                        <a:t>권한이 없다는 오류 다이얼로그가 나타난다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0613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클릭할 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현재 글로부터 바로</a:t>
                      </a:r>
                      <a:r>
                        <a:rPr lang="ko-KR" altLang="en-US" sz="1000" baseline="0" dirty="0" smtClean="0"/>
                        <a:t> 다음에 작성된 </a:t>
                      </a:r>
                      <a:r>
                        <a:rPr lang="ko-KR" altLang="en-US" sz="1000" baseline="0" dirty="0" err="1" smtClean="0"/>
                        <a:t>소망글에</a:t>
                      </a:r>
                      <a:r>
                        <a:rPr lang="ko-KR" altLang="en-US" sz="1000" baseline="0" dirty="0" smtClean="0"/>
                        <a:t> 대한 요청을 서버에 전송하고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다음 </a:t>
                      </a:r>
                      <a:r>
                        <a:rPr lang="ko-KR" altLang="en-US" sz="1000" baseline="0" dirty="0" err="1" smtClean="0"/>
                        <a:t>소망글에</a:t>
                      </a:r>
                      <a:r>
                        <a:rPr lang="ko-KR" altLang="en-US" sz="1000" baseline="0" dirty="0" smtClean="0"/>
                        <a:t> 대한 정보가 화면에 나타난다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0613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8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클릭할 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현재 글로부터 바로</a:t>
                      </a:r>
                      <a:r>
                        <a:rPr lang="ko-KR" altLang="en-US" sz="1000" baseline="0" dirty="0" smtClean="0"/>
                        <a:t> 이전에 작성된 </a:t>
                      </a:r>
                      <a:r>
                        <a:rPr lang="ko-KR" altLang="en-US" sz="1000" baseline="0" dirty="0" err="1" smtClean="0"/>
                        <a:t>소망글에</a:t>
                      </a:r>
                      <a:r>
                        <a:rPr lang="ko-KR" altLang="en-US" sz="1000" baseline="0" dirty="0" smtClean="0"/>
                        <a:t> 대한 요청을 서버에 전송하고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이전 </a:t>
                      </a:r>
                      <a:r>
                        <a:rPr lang="ko-KR" altLang="en-US" sz="1000" baseline="0" dirty="0" err="1" smtClean="0"/>
                        <a:t>소망글에</a:t>
                      </a:r>
                      <a:r>
                        <a:rPr lang="ko-KR" altLang="en-US" sz="1000" baseline="0" dirty="0" smtClean="0"/>
                        <a:t> 대한 정보가 화면에 나타난다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25537"/>
            <a:ext cx="5976664" cy="46624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34228" y="299695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6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4343" y="353662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7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4228" y="3466011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8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28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869"/>
              </p:ext>
            </p:extLst>
          </p:nvPr>
        </p:nvGraphicFramePr>
        <p:xfrm>
          <a:off x="166003" y="116632"/>
          <a:ext cx="8726479" cy="6725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일정</a:t>
                      </a:r>
                      <a:r>
                        <a:rPr lang="ko-KR" altLang="en-US" sz="1800" baseline="0" dirty="0" smtClean="0"/>
                        <a:t> 확인</a:t>
                      </a:r>
                      <a:endParaRPr lang="ko-KR" altLang="en-US" sz="1800" dirty="0" smtClean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App_</a:t>
                      </a:r>
                      <a:r>
                        <a:rPr lang="ko-KR" altLang="en-US" sz="1800" kern="100" dirty="0" smtClean="0">
                          <a:effectLst/>
                        </a:rPr>
                        <a:t>로그인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로그인 버튼 클릭 후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  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               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 버튼을 클릭</a:t>
                      </a:r>
                      <a:endParaRPr lang="en-US" altLang="ko-KR" sz="1800" kern="100" baseline="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78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일정 버튼 클릭 시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달력이 제공되고 오늘의 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일정이 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5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번과 같이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목록 형태로 제공된다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1657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이전 달 </a:t>
                      </a:r>
                      <a:r>
                        <a:rPr lang="en-US" altLang="ko-KR" sz="1500" kern="100" dirty="0" smtClean="0">
                          <a:effectLst/>
                        </a:rPr>
                        <a:t>or </a:t>
                      </a:r>
                      <a:r>
                        <a:rPr lang="ko-KR" altLang="en-US" sz="1500" kern="100" dirty="0" smtClean="0">
                          <a:effectLst/>
                        </a:rPr>
                        <a:t>다음 달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버튼을 클릭하면 달력의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달이 이동된다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1657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</a:rPr>
                        <a:t>일정 추가 버튼을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하면 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일정추가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1657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날짜를 클릭하면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해당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날짜의 일정을 서버로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err="1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부터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받아와 목록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형태로 제공된다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1657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해당 일정을 클릭하면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일정상세보기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JavaPro\Desktop\UI자료\Description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4" y="1128960"/>
            <a:ext cx="3114016" cy="575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042497"/>
              </p:ext>
            </p:extLst>
          </p:nvPr>
        </p:nvGraphicFramePr>
        <p:xfrm>
          <a:off x="179512" y="44624"/>
          <a:ext cx="8726479" cy="5996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소망상자</a:t>
                      </a:r>
                      <a:r>
                        <a:rPr lang="en-US" altLang="ko-KR" sz="1200" dirty="0" smtClean="0"/>
                        <a:t>_#2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소망상자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새 소망작성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sz="1600" dirty="0" smtClean="0"/>
                        <a:t>App_</a:t>
                      </a:r>
                      <a:r>
                        <a:rPr lang="ko-KR" altLang="en-US" sz="1600" dirty="0" smtClean="0"/>
                        <a:t>소망상자</a:t>
                      </a:r>
                      <a:r>
                        <a:rPr lang="en-US" altLang="ko-KR" sz="1600" dirty="0" smtClean="0"/>
                        <a:t>_#1</a:t>
                      </a:r>
                      <a:r>
                        <a:rPr lang="ko-KR" altLang="en-US" sz="1600" dirty="0" smtClean="0"/>
                        <a:t>에서 새 소망 작성하기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960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 </a:t>
                      </a:r>
                      <a:r>
                        <a:rPr lang="ko-KR" altLang="en-US" sz="1400" dirty="0" smtClean="0"/>
                        <a:t>소망</a:t>
                      </a:r>
                      <a:r>
                        <a:rPr lang="ko-KR" altLang="en-US" sz="1400" baseline="0" dirty="0" smtClean="0"/>
                        <a:t> 만료일을 지정 화면 요청을 서버에게 전달하고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소망 만료일을 지정하기 위한 화면이 나타난다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사진을 선택할 수 있는 페이지가 나타난다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사진을 선택할 시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선택한 사진이 내용 부분에 입력된다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사용자 정보와 사용자가 입력한 정보가 서버에 전달되고 해당 소망이 등록된다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등록 완료 후 </a:t>
                      </a:r>
                      <a:r>
                        <a:rPr lang="en-US" altLang="ko-KR" sz="1400" dirty="0" smtClean="0"/>
                        <a:t>App_</a:t>
                      </a:r>
                      <a:r>
                        <a:rPr lang="ko-KR" altLang="en-US" sz="1400" dirty="0" smtClean="0"/>
                        <a:t>소망상자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 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새 소망 작성을 취소하고 </a:t>
                      </a:r>
                      <a:r>
                        <a:rPr lang="en-US" altLang="ko-KR" sz="1400" dirty="0" smtClean="0"/>
                        <a:t>App_</a:t>
                      </a:r>
                      <a:r>
                        <a:rPr lang="ko-KR" altLang="en-US" sz="1400" dirty="0" smtClean="0"/>
                        <a:t>소망상자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 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75" y="1125537"/>
            <a:ext cx="2448554" cy="46624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07904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83768" y="486916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04669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0638" y="2151177"/>
            <a:ext cx="1979760" cy="307777"/>
          </a:xfrm>
          <a:prstGeom prst="rect">
            <a:avLst/>
          </a:prstGeom>
          <a:solidFill>
            <a:srgbClr val="EFFE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새 소망 작성하</a:t>
            </a:r>
            <a:r>
              <a:rPr lang="ko-KR" altLang="en-US" sz="1400" b="1" dirty="0"/>
              <a:t>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27186" y="4893326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34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79459"/>
              </p:ext>
            </p:extLst>
          </p:nvPr>
        </p:nvGraphicFramePr>
        <p:xfrm>
          <a:off x="179512" y="44624"/>
          <a:ext cx="8726479" cy="5904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소망상자</a:t>
                      </a:r>
                      <a:r>
                        <a:rPr lang="en-US" altLang="ko-KR" sz="1200" dirty="0" smtClean="0"/>
                        <a:t>_#3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소망상자 </a:t>
                      </a:r>
                      <a:r>
                        <a:rPr lang="en-US" altLang="ko-KR" dirty="0" smtClean="0"/>
                        <a:t>– </a:t>
                      </a:r>
                      <a:r>
                        <a:rPr lang="ko-KR" altLang="en-US" dirty="0" smtClean="0"/>
                        <a:t>내용 수정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sz="1600" dirty="0" smtClean="0"/>
                        <a:t>App_</a:t>
                      </a:r>
                      <a:r>
                        <a:rPr lang="ko-KR" altLang="en-US" sz="1600" dirty="0" smtClean="0"/>
                        <a:t>소망상자</a:t>
                      </a:r>
                      <a:r>
                        <a:rPr lang="en-US" altLang="ko-KR" sz="1600" dirty="0" smtClean="0"/>
                        <a:t>_#1</a:t>
                      </a:r>
                      <a:r>
                        <a:rPr lang="ko-KR" altLang="en-US" sz="1600" dirty="0" smtClean="0"/>
                        <a:t>에서 내용 수정 버튼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960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클릭할 시</a:t>
                      </a:r>
                      <a:r>
                        <a:rPr lang="en-US" altLang="ko-KR" sz="1000" dirty="0" smtClean="0"/>
                        <a:t>,  </a:t>
                      </a:r>
                      <a:r>
                        <a:rPr lang="ko-KR" altLang="en-US" sz="1000" dirty="0" smtClean="0"/>
                        <a:t>소망</a:t>
                      </a:r>
                      <a:r>
                        <a:rPr lang="ko-KR" altLang="en-US" sz="1000" baseline="0" dirty="0" smtClean="0"/>
                        <a:t> 만료일을 지정 화면 요청을 서버에게 전달하고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소망 만료일을 지정하기 위한 화면이 나타난다</a:t>
                      </a:r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클릭할 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사진을 선택할 수 있는 페이지가 나타난다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사진을 선택할 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선택한 사진이 내용 부분에 입력된다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클릭할 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사용자 정보와 사용자가 입력한 정보가 서버에 전달되고 기존 </a:t>
                      </a:r>
                      <a:r>
                        <a:rPr lang="ko-KR" altLang="en-US" sz="1000" dirty="0" err="1" smtClean="0"/>
                        <a:t>소망글에</a:t>
                      </a:r>
                      <a:r>
                        <a:rPr lang="ko-KR" altLang="en-US" sz="1000" dirty="0" smtClean="0"/>
                        <a:t> 수정한 내용이 적용된다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수정 완료 후 </a:t>
                      </a:r>
                      <a:r>
                        <a:rPr lang="en-US" altLang="ko-KR" sz="1000" dirty="0" smtClean="0"/>
                        <a:t>App_</a:t>
                      </a:r>
                      <a:r>
                        <a:rPr lang="ko-KR" altLang="en-US" sz="1000" dirty="0" smtClean="0"/>
                        <a:t>소망상자</a:t>
                      </a:r>
                      <a:r>
                        <a:rPr lang="en-US" altLang="ko-KR" sz="1000" dirty="0" smtClean="0"/>
                        <a:t>_#1</a:t>
                      </a:r>
                      <a:r>
                        <a:rPr lang="ko-KR" altLang="en-US" sz="1000" dirty="0" smtClean="0"/>
                        <a:t>로 되돌아간다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클릭할 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내용 수정을 취소하고 </a:t>
                      </a:r>
                      <a:r>
                        <a:rPr lang="en-US" altLang="ko-KR" sz="1000" dirty="0" smtClean="0"/>
                        <a:t>App_</a:t>
                      </a:r>
                      <a:r>
                        <a:rPr lang="ko-KR" altLang="en-US" sz="1000" dirty="0" smtClean="0"/>
                        <a:t>소망상자</a:t>
                      </a:r>
                      <a:r>
                        <a:rPr lang="en-US" altLang="ko-KR" sz="1000" dirty="0" smtClean="0"/>
                        <a:t>_#1</a:t>
                      </a:r>
                      <a:r>
                        <a:rPr lang="ko-KR" altLang="en-US" sz="1000" dirty="0" smtClean="0"/>
                        <a:t>로 되돌아간다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75" y="1125537"/>
            <a:ext cx="2448554" cy="46624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07904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83768" y="486916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04669" y="400506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0638" y="2151177"/>
            <a:ext cx="1979760" cy="307777"/>
          </a:xfrm>
          <a:prstGeom prst="rect">
            <a:avLst/>
          </a:prstGeom>
          <a:solidFill>
            <a:srgbClr val="EFFE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내용 수정</a:t>
            </a:r>
            <a:endParaRPr lang="ko-KR" altLang="en-US" sz="1400" b="1" dirty="0"/>
          </a:p>
        </p:txBody>
      </p:sp>
      <p:sp>
        <p:nvSpPr>
          <p:cNvPr id="11" name="직사각형 10"/>
          <p:cNvSpPr/>
          <p:nvPr/>
        </p:nvSpPr>
        <p:spPr>
          <a:xfrm>
            <a:off x="3527186" y="4893326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532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819977"/>
              </p:ext>
            </p:extLst>
          </p:nvPr>
        </p:nvGraphicFramePr>
        <p:xfrm>
          <a:off x="179512" y="44624"/>
          <a:ext cx="8726479" cy="5996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err="1" smtClean="0"/>
                        <a:t>심플퀴즈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심플퀴즈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sz="1600" dirty="0" smtClean="0"/>
                        <a:t>App_</a:t>
                      </a:r>
                      <a:r>
                        <a:rPr lang="ko-KR" altLang="en-US" sz="1600" dirty="0" smtClean="0"/>
                        <a:t>기타</a:t>
                      </a:r>
                      <a:r>
                        <a:rPr lang="en-US" altLang="ko-KR" sz="1600" dirty="0" smtClean="0"/>
                        <a:t>_#1</a:t>
                      </a:r>
                      <a:r>
                        <a:rPr lang="ko-KR" altLang="en-US" sz="1600" dirty="0" smtClean="0"/>
                        <a:t>에서 </a:t>
                      </a:r>
                      <a:r>
                        <a:rPr lang="ko-KR" altLang="en-US" sz="1600" dirty="0" err="1" smtClean="0"/>
                        <a:t>가족퀴즈왕</a:t>
                      </a:r>
                      <a:r>
                        <a:rPr lang="ko-KR" altLang="en-US" sz="1600" dirty="0" smtClean="0"/>
                        <a:t> 클릭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960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 </a:t>
                      </a:r>
                      <a:r>
                        <a:rPr lang="ko-KR" altLang="en-US" sz="1400" dirty="0" smtClean="0"/>
                        <a:t>사용자 정보와</a:t>
                      </a:r>
                      <a:r>
                        <a:rPr lang="ko-KR" altLang="en-US" sz="1400" baseline="0" dirty="0" smtClean="0"/>
                        <a:t> 퀴즈 작성 페이지 요청을 서버에 전달한다</a:t>
                      </a:r>
                      <a:r>
                        <a:rPr lang="en-US" altLang="ko-KR" sz="1400" baseline="0" dirty="0" smtClean="0"/>
                        <a:t>. </a:t>
                      </a:r>
                    </a:p>
                    <a:p>
                      <a:r>
                        <a:rPr lang="ko-KR" altLang="en-US" sz="1400" baseline="0" dirty="0" smtClean="0"/>
                        <a:t>그리고 직접 퀴즈 내용을 작성하기 위한 </a:t>
                      </a:r>
                      <a:r>
                        <a:rPr lang="en-US" altLang="ko-KR" sz="1400" baseline="0" dirty="0" smtClean="0"/>
                        <a:t>App_</a:t>
                      </a:r>
                      <a:r>
                        <a:rPr lang="ko-KR" altLang="en-US" sz="1400" baseline="0" dirty="0" err="1" smtClean="0"/>
                        <a:t>심플퀴즈</a:t>
                      </a:r>
                      <a:r>
                        <a:rPr lang="en-US" altLang="ko-KR" sz="1400" baseline="0" dirty="0" smtClean="0"/>
                        <a:t>_#2</a:t>
                      </a:r>
                      <a:r>
                        <a:rPr lang="ko-KR" altLang="en-US" sz="1400" baseline="0" dirty="0" smtClean="0"/>
                        <a:t>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이동한다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사용자 정보를 서버에 전달한다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r>
                        <a:rPr lang="ko-KR" altLang="en-US" sz="1400" dirty="0" smtClean="0"/>
                        <a:t>임의로 결정된 퀴즈가 임의로 결정된 가족</a:t>
                      </a:r>
                      <a:r>
                        <a:rPr lang="ko-KR" altLang="en-US" sz="1400" baseline="0" dirty="0" smtClean="0"/>
                        <a:t> 구성원에게 전달된다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92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  <a:p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심플퀴즈</a:t>
                      </a:r>
                      <a:r>
                        <a:rPr lang="ko-KR" altLang="en-US" sz="1400" dirty="0" smtClean="0"/>
                        <a:t> 작업을 종료하고 </a:t>
                      </a:r>
                      <a:r>
                        <a:rPr lang="en-US" altLang="ko-KR" sz="1400" dirty="0" smtClean="0"/>
                        <a:t>App_</a:t>
                      </a:r>
                      <a:r>
                        <a:rPr lang="ko-KR" altLang="en-US" sz="1400" dirty="0" smtClean="0"/>
                        <a:t>기타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내용 수정을 취소하고 </a:t>
                      </a:r>
                      <a:r>
                        <a:rPr lang="en-US" altLang="ko-KR" sz="1400" dirty="0" smtClean="0"/>
                        <a:t>App_</a:t>
                      </a:r>
                      <a:r>
                        <a:rPr lang="ko-KR" altLang="en-US" sz="1400" dirty="0" smtClean="0"/>
                        <a:t>소망상자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 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28609"/>
            <a:ext cx="2425085" cy="46624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92534" y="338446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89968" y="3661553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67744" y="3071266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820621" y="1160710"/>
            <a:ext cx="1944216" cy="1910556"/>
            <a:chOff x="5796136" y="1880656"/>
            <a:chExt cx="2952328" cy="2170593"/>
          </a:xfrm>
        </p:grpSpPr>
        <p:grpSp>
          <p:nvGrpSpPr>
            <p:cNvPr id="27" name="그룹 26"/>
            <p:cNvGrpSpPr/>
            <p:nvPr/>
          </p:nvGrpSpPr>
          <p:grpSpPr>
            <a:xfrm>
              <a:off x="5796136" y="1880656"/>
              <a:ext cx="2952328" cy="2170593"/>
              <a:chOff x="5796136" y="1769282"/>
              <a:chExt cx="2810942" cy="1536233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5796136" y="1769282"/>
                <a:ext cx="2810942" cy="1536233"/>
                <a:chOff x="5796136" y="1769282"/>
                <a:chExt cx="2810942" cy="1536233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5796136" y="1769282"/>
                  <a:ext cx="2810942" cy="1536233"/>
                </a:xfrm>
                <a:prstGeom prst="rect">
                  <a:avLst/>
                </a:prstGeom>
                <a:gradFill>
                  <a:gsLst>
                    <a:gs pos="1000">
                      <a:schemeClr val="bg1"/>
                    </a:gs>
                    <a:gs pos="98000">
                      <a:schemeClr val="bg1"/>
                    </a:gs>
                    <a:gs pos="49000">
                      <a:srgbClr val="CDFBFF"/>
                    </a:gs>
                  </a:gsLst>
                  <a:lin ang="5400000" scaled="0"/>
                </a:gra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>
                  <a:off x="5796136" y="1998739"/>
                  <a:ext cx="2810942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5866723" y="1769282"/>
                <a:ext cx="2740355" cy="29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퀴즈 전송 완료</a:t>
                </a:r>
                <a:endParaRPr lang="ko-KR" alt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895263" y="2115741"/>
                <a:ext cx="2697522" cy="1014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/>
                  <a:t>아버지의 휴대전화 뒷자리는</a:t>
                </a:r>
                <a:r>
                  <a:rPr lang="en-US" altLang="ko-KR" sz="1400" b="1" dirty="0" smtClean="0"/>
                  <a:t>? </a:t>
                </a:r>
              </a:p>
              <a:p>
                <a:pPr algn="ctr"/>
                <a:r>
                  <a:rPr lang="ko-KR" altLang="en-US" sz="1400" b="1" dirty="0" smtClean="0"/>
                  <a:t>정답 </a:t>
                </a:r>
                <a:r>
                  <a:rPr lang="en-US" altLang="ko-KR" sz="1400" b="1" dirty="0" smtClean="0"/>
                  <a:t>: </a:t>
                </a:r>
                <a:r>
                  <a:rPr lang="en-US" altLang="ko-KR" sz="1400" b="1" dirty="0"/>
                  <a:t>3859</a:t>
                </a:r>
              </a:p>
              <a:p>
                <a:pPr algn="ctr"/>
                <a:r>
                  <a:rPr lang="ko-KR" altLang="en-US" sz="1000" dirty="0"/>
                  <a:t>문제가 막내둥이님에게 </a:t>
                </a:r>
                <a:endParaRPr lang="en-US" altLang="ko-KR" sz="1000" dirty="0"/>
              </a:p>
              <a:p>
                <a:pPr algn="ctr"/>
                <a:r>
                  <a:rPr lang="ko-KR" altLang="en-US" sz="1000" dirty="0"/>
                  <a:t>전송되었습니다</a:t>
                </a:r>
              </a:p>
              <a:p>
                <a:pPr algn="ctr"/>
                <a:endParaRPr lang="en-US" altLang="ko-KR" sz="1400" b="1" dirty="0" smtClean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617067" y="3487888"/>
              <a:ext cx="1169489" cy="456307"/>
              <a:chOff x="7245630" y="5965507"/>
              <a:chExt cx="1169489" cy="456307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7245630" y="5965507"/>
                <a:ext cx="1169489" cy="456307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57773" y="6018826"/>
                <a:ext cx="945201" cy="349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확인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5" name="직선 화살표 연결선 24"/>
          <p:cNvCxnSpPr/>
          <p:nvPr/>
        </p:nvCxnSpPr>
        <p:spPr>
          <a:xfrm flipV="1">
            <a:off x="2390801" y="2335774"/>
            <a:ext cx="596649" cy="1282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82535"/>
              </p:ext>
            </p:extLst>
          </p:nvPr>
        </p:nvGraphicFramePr>
        <p:xfrm>
          <a:off x="179512" y="44624"/>
          <a:ext cx="8726479" cy="5904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err="1" smtClean="0"/>
                        <a:t>심플퀴즈</a:t>
                      </a:r>
                      <a:r>
                        <a:rPr lang="en-US" altLang="ko-KR" sz="1200" dirty="0" smtClean="0"/>
                        <a:t>_#2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직접 퀴즈 작성하기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 </a:t>
                      </a:r>
                      <a:r>
                        <a:rPr lang="en-US" altLang="ko-KR" sz="1600" dirty="0" smtClean="0"/>
                        <a:t>App_</a:t>
                      </a:r>
                      <a:r>
                        <a:rPr lang="ko-KR" altLang="en-US" sz="1600" dirty="0" err="1" smtClean="0"/>
                        <a:t>심플퀴즈</a:t>
                      </a:r>
                      <a:r>
                        <a:rPr lang="en-US" altLang="ko-KR" sz="1600" dirty="0" smtClean="0"/>
                        <a:t>_#1</a:t>
                      </a:r>
                      <a:r>
                        <a:rPr lang="ko-KR" altLang="en-US" sz="1600" dirty="0" smtClean="0"/>
                        <a:t>에서 직접 퀴즈 </a:t>
                      </a:r>
                      <a:r>
                        <a:rPr lang="ko-KR" altLang="en-US" sz="1600" dirty="0" err="1" smtClean="0"/>
                        <a:t>작성하기클릭</a:t>
                      </a:r>
                      <a:endParaRPr lang="ko-KR" altLang="en-US" sz="16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59200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사용자</a:t>
                      </a:r>
                      <a:r>
                        <a:rPr lang="ko-KR" altLang="en-US" sz="1400" baseline="0" dirty="0" smtClean="0"/>
                        <a:t> 정보와 사용자가 입력한 퀴즈 정보가 서버에 전달된다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그리고 작성한 퀴즈가 임의의 가족 구성원에게 전달된다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92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퀴즈 작성을 종료하고 </a:t>
                      </a:r>
                      <a:r>
                        <a:rPr lang="en-US" altLang="ko-KR" sz="1400" dirty="0" smtClean="0"/>
                        <a:t>App_</a:t>
                      </a:r>
                      <a:r>
                        <a:rPr lang="ko-KR" altLang="en-US" sz="1400" dirty="0" err="1" smtClean="0"/>
                        <a:t>심플퀴즈</a:t>
                      </a:r>
                      <a:r>
                        <a:rPr lang="en-US" altLang="ko-KR" sz="1400" dirty="0" smtClean="0"/>
                        <a:t>_#1</a:t>
                      </a:r>
                      <a:r>
                        <a:rPr lang="ko-KR" altLang="en-US" sz="1400" dirty="0" smtClean="0"/>
                        <a:t>로 되돌아간다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31220"/>
            <a:ext cx="2609714" cy="501317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48504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3728" y="48504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954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88498"/>
              </p:ext>
            </p:extLst>
          </p:nvPr>
        </p:nvGraphicFramePr>
        <p:xfrm>
          <a:off x="179512" y="44624"/>
          <a:ext cx="8726479" cy="5904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err="1" smtClean="0"/>
                        <a:t>심플퀴즈풀기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심플퀴즈</a:t>
                      </a:r>
                      <a:r>
                        <a:rPr lang="ko-KR" altLang="en-US" dirty="0" smtClean="0"/>
                        <a:t> 풀기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X</a:t>
                      </a:r>
                      <a:endParaRPr lang="ko-KR" altLang="en-US" sz="16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9600">
                <a:tc rowSpan="4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퀴즈 정보를 보여주는 다이얼로그가 나타난다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퀴즈 풀기를 취소한다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입력한 정답을 확인하여 결과를 나타내는 다이얼로그가 각각 나타난다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클릭할 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퀴즈 풀기를 취소한다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71600" y="48504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3728" y="485049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4265" r="8244"/>
          <a:stretch/>
        </p:blipFill>
        <p:spPr>
          <a:xfrm>
            <a:off x="240003" y="1196751"/>
            <a:ext cx="2180435" cy="46212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t="4851" r="57394"/>
          <a:stretch/>
        </p:blipFill>
        <p:spPr>
          <a:xfrm>
            <a:off x="2699792" y="1315718"/>
            <a:ext cx="1522545" cy="3140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50333"/>
            <a:ext cx="1703448" cy="8848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84784"/>
            <a:ext cx="1703448" cy="88314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75856" y="2132856"/>
            <a:ext cx="151216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275856" y="3068960"/>
            <a:ext cx="151216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908270" y="2564904"/>
            <a:ext cx="2007546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260848" y="3650083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40360" y="2886202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361986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47064" y="2933897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895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19269"/>
              </p:ext>
            </p:extLst>
          </p:nvPr>
        </p:nvGraphicFramePr>
        <p:xfrm>
          <a:off x="179512" y="60081"/>
          <a:ext cx="8726479" cy="6753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미션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미션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632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sz="1800" dirty="0" smtClean="0"/>
                        <a:t>App_</a:t>
                      </a:r>
                      <a:r>
                        <a:rPr lang="ko-KR" altLang="en-US" sz="1800" dirty="0" smtClean="0"/>
                        <a:t>기타</a:t>
                      </a:r>
                      <a:r>
                        <a:rPr lang="en-US" altLang="ko-KR" sz="1800" dirty="0" smtClean="0"/>
                        <a:t>_#1</a:t>
                      </a:r>
                      <a:r>
                        <a:rPr lang="ko-KR" altLang="en-US" sz="1800" dirty="0" smtClean="0"/>
                        <a:t>에서 오늘의 미션 클릭</a:t>
                      </a:r>
                      <a:endParaRPr lang="ko-KR" altLang="en-US" sz="16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9600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사용자</a:t>
                      </a:r>
                      <a:r>
                        <a:rPr lang="ko-KR" altLang="en-US" sz="1300" baseline="0" dirty="0" smtClean="0"/>
                        <a:t> 정보와 미션 작성 페이지에 대한 요청을 전송하고 직접 미션내용을 작성할 수 있는 </a:t>
                      </a:r>
                      <a:r>
                        <a:rPr lang="en-US" altLang="ko-KR" sz="1300" baseline="0" dirty="0" smtClean="0"/>
                        <a:t>App_</a:t>
                      </a:r>
                      <a:r>
                        <a:rPr lang="ko-KR" altLang="en-US" sz="1300" baseline="0" dirty="0" smtClean="0"/>
                        <a:t>미션</a:t>
                      </a:r>
                      <a:r>
                        <a:rPr lang="en-US" altLang="ko-KR" sz="1300" baseline="0" dirty="0" smtClean="0"/>
                        <a:t>_#2 </a:t>
                      </a:r>
                      <a:r>
                        <a:rPr lang="ko-KR" altLang="en-US" sz="1300" baseline="0" dirty="0" smtClean="0"/>
                        <a:t>화면으로 이동한다</a:t>
                      </a:r>
                      <a:r>
                        <a:rPr lang="en-US" altLang="ko-KR" sz="1300" baseline="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056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미션을 전달할 대상을 선택할 수 있는 다이얼로그가 나타난다</a:t>
                      </a:r>
                      <a:r>
                        <a:rPr lang="en-US" altLang="ko-KR" sz="1300" dirty="0" smtClean="0"/>
                        <a:t>.</a:t>
                      </a:r>
                      <a:r>
                        <a:rPr lang="ko-KR" altLang="en-US" sz="1300" dirty="0" smtClean="0"/>
                        <a:t> 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2-[1]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사용자가 미션을 전달할 수 있는 다이얼로그이다</a:t>
                      </a:r>
                      <a:r>
                        <a:rPr lang="en-US" altLang="ko-KR" sz="1300" dirty="0" smtClean="0"/>
                        <a:t>. </a:t>
                      </a:r>
                      <a:r>
                        <a:rPr lang="ko-KR" altLang="en-US" sz="1300" dirty="0" smtClean="0"/>
                        <a:t>사용자를 선택하여 확인 클릭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임의로 정해진 미션 내용이</a:t>
                      </a:r>
                      <a:r>
                        <a:rPr lang="ko-KR" altLang="en-US" sz="1300" baseline="0" dirty="0" smtClean="0"/>
                        <a:t> 사용자가 선택한 구성원에게 전달된다</a:t>
                      </a:r>
                      <a:r>
                        <a:rPr lang="en-US" altLang="ko-KR" sz="1300" baseline="0" dirty="0" smtClean="0"/>
                        <a:t>.</a:t>
                      </a:r>
                      <a:r>
                        <a:rPr lang="en-US" altLang="ko-KR" sz="1300" dirty="0" smtClean="0"/>
                        <a:t> </a:t>
                      </a:r>
                      <a:r>
                        <a:rPr lang="ko-KR" altLang="en-US" sz="1300" dirty="0" smtClean="0"/>
                        <a:t>전달이 완료되었다는 다이얼로그가 나타난다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사용자 정보와 미션 확인 페이지 호출 요청을 서버에 전달한다</a:t>
                      </a:r>
                      <a:r>
                        <a:rPr lang="en-US" altLang="ko-KR" sz="1300" dirty="0" smtClean="0"/>
                        <a:t>.</a:t>
                      </a:r>
                    </a:p>
                    <a:p>
                      <a:r>
                        <a:rPr lang="ko-KR" altLang="en-US" sz="1300" dirty="0" smtClean="0"/>
                        <a:t>현재 사용자가 전달한 미션과 전달받은 미션을 확인할 </a:t>
                      </a:r>
                      <a:r>
                        <a:rPr lang="ko-KR" altLang="en-US" sz="1300" dirty="0" err="1" smtClean="0"/>
                        <a:t>수있는</a:t>
                      </a:r>
                      <a:r>
                        <a:rPr lang="ko-KR" altLang="en-US" sz="1300" dirty="0" smtClean="0"/>
                        <a:t> </a:t>
                      </a:r>
                      <a:r>
                        <a:rPr lang="en-US" altLang="ko-KR" sz="1300" dirty="0" smtClean="0"/>
                        <a:t>App_</a:t>
                      </a:r>
                      <a:r>
                        <a:rPr lang="ko-KR" altLang="en-US" sz="1300" dirty="0" smtClean="0"/>
                        <a:t>미션</a:t>
                      </a:r>
                      <a:r>
                        <a:rPr lang="en-US" altLang="ko-KR" sz="1300" dirty="0" smtClean="0"/>
                        <a:t>_#3</a:t>
                      </a:r>
                      <a:r>
                        <a:rPr lang="en-US" altLang="ko-KR" sz="1300" baseline="0" dirty="0" smtClean="0"/>
                        <a:t> </a:t>
                      </a:r>
                      <a:r>
                        <a:rPr lang="ko-KR" altLang="en-US" sz="1300" baseline="0" dirty="0" smtClean="0"/>
                        <a:t>화면으로 이동한다</a:t>
                      </a:r>
                      <a:r>
                        <a:rPr lang="en-US" altLang="ko-KR" sz="1300" baseline="0" dirty="0" smtClean="0"/>
                        <a:t>.</a:t>
                      </a:r>
                      <a:r>
                        <a:rPr lang="ko-KR" altLang="en-US" sz="1300" dirty="0" smtClean="0"/>
                        <a:t> </a:t>
                      </a:r>
                      <a:endParaRPr lang="en-US" altLang="ko-KR" sz="13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95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미션 메뉴를 종료하고 </a:t>
                      </a:r>
                      <a:r>
                        <a:rPr lang="en-US" altLang="ko-KR" sz="1300" dirty="0" smtClean="0"/>
                        <a:t>App_</a:t>
                      </a:r>
                      <a:r>
                        <a:rPr lang="ko-KR" altLang="en-US" sz="1300" dirty="0" smtClean="0"/>
                        <a:t>기타</a:t>
                      </a:r>
                      <a:r>
                        <a:rPr lang="en-US" altLang="ko-KR" sz="1300" dirty="0" smtClean="0"/>
                        <a:t>_#1</a:t>
                      </a:r>
                      <a:r>
                        <a:rPr lang="ko-KR" altLang="en-US" sz="1300" dirty="0" smtClean="0"/>
                        <a:t>로 되돌아간다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50" name="Picture 2" descr="C:\Users\bty\Desktop\캡\그림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58" y="3812462"/>
            <a:ext cx="1624169" cy="188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ty\Desktop\캡\그림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340441"/>
            <a:ext cx="1895872" cy="158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7" y="1006242"/>
            <a:ext cx="2543513" cy="51300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92534" y="426967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534" y="467830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92534" y="386104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92534" y="503834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000500" y="2708920"/>
            <a:ext cx="283468" cy="1405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538450" y="4235458"/>
            <a:ext cx="95343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226536" y="3450680"/>
            <a:ext cx="62538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97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51538"/>
              </p:ext>
            </p:extLst>
          </p:nvPr>
        </p:nvGraphicFramePr>
        <p:xfrm>
          <a:off x="179512" y="60081"/>
          <a:ext cx="8726479" cy="6753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미션</a:t>
                      </a:r>
                      <a:r>
                        <a:rPr lang="en-US" altLang="ko-KR" sz="1200" dirty="0" smtClean="0"/>
                        <a:t>_#2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미션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632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sz="1800" dirty="0" smtClean="0"/>
                        <a:t>App_</a:t>
                      </a:r>
                      <a:r>
                        <a:rPr lang="ko-KR" altLang="en-US" sz="1800" dirty="0" smtClean="0"/>
                        <a:t>기타</a:t>
                      </a:r>
                      <a:r>
                        <a:rPr lang="en-US" altLang="ko-KR" sz="1800" dirty="0" smtClean="0"/>
                        <a:t>_#1</a:t>
                      </a:r>
                      <a:r>
                        <a:rPr lang="ko-KR" altLang="en-US" sz="1800" dirty="0" smtClean="0"/>
                        <a:t>에서 오늘의 미션 클릭</a:t>
                      </a:r>
                      <a:endParaRPr lang="ko-KR" altLang="en-US" sz="16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9600">
                <a:tc rowSpan="5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사용자</a:t>
                      </a:r>
                      <a:r>
                        <a:rPr lang="ko-KR" altLang="en-US" sz="1300" baseline="0" dirty="0" smtClean="0"/>
                        <a:t> 정보와 미션 작성 페이지에 대한 요청을 전송하고 직접 미션내용을 작성할 수 있는 </a:t>
                      </a:r>
                      <a:r>
                        <a:rPr lang="en-US" altLang="ko-KR" sz="1300" baseline="0" dirty="0" smtClean="0"/>
                        <a:t>App_</a:t>
                      </a:r>
                      <a:r>
                        <a:rPr lang="ko-KR" altLang="en-US" sz="1300" baseline="0" dirty="0" smtClean="0"/>
                        <a:t>미션</a:t>
                      </a:r>
                      <a:r>
                        <a:rPr lang="en-US" altLang="ko-KR" sz="1300" baseline="0" dirty="0" smtClean="0"/>
                        <a:t>_#2 </a:t>
                      </a:r>
                      <a:r>
                        <a:rPr lang="ko-KR" altLang="en-US" sz="1300" baseline="0" dirty="0" smtClean="0"/>
                        <a:t>화면으로 이동한다</a:t>
                      </a:r>
                      <a:r>
                        <a:rPr lang="en-US" altLang="ko-KR" sz="1300" baseline="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056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미션을 전달할 대상을 선택할 수 있는 다이얼로그가 나타난다</a:t>
                      </a:r>
                      <a:r>
                        <a:rPr lang="en-US" altLang="ko-KR" sz="1300" dirty="0" smtClean="0"/>
                        <a:t>.</a:t>
                      </a:r>
                      <a:r>
                        <a:rPr lang="ko-KR" altLang="en-US" sz="1300" dirty="0" smtClean="0"/>
                        <a:t> 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2-[1]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사용자가 미션을 전달할 대상을 선택하는 다이얼로그이다</a:t>
                      </a:r>
                      <a:r>
                        <a:rPr lang="en-US" altLang="ko-KR" sz="1300" dirty="0" smtClean="0"/>
                        <a:t>. </a:t>
                      </a:r>
                      <a:r>
                        <a:rPr lang="ko-KR" altLang="en-US" sz="1300" dirty="0" smtClean="0"/>
                        <a:t>사용자를 선택하여 확인 클릭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임의로 정해진 미션 내용이</a:t>
                      </a:r>
                      <a:r>
                        <a:rPr lang="ko-KR" altLang="en-US" sz="1300" baseline="0" dirty="0" smtClean="0"/>
                        <a:t> 사용자가 선택한 구성원에게 전달된다</a:t>
                      </a:r>
                      <a:r>
                        <a:rPr lang="en-US" altLang="ko-KR" sz="1300" baseline="0" dirty="0" smtClean="0"/>
                        <a:t>.</a:t>
                      </a:r>
                      <a:r>
                        <a:rPr lang="en-US" altLang="ko-KR" sz="1300" dirty="0" smtClean="0"/>
                        <a:t> </a:t>
                      </a:r>
                      <a:r>
                        <a:rPr lang="ko-KR" altLang="en-US" sz="1300" dirty="0" smtClean="0"/>
                        <a:t>전달이 완료되었다는 다이얼로그가 나타난다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사용자 정보와 미션 확인 페이지 호출 요청을 서버에 전달한다</a:t>
                      </a:r>
                      <a:r>
                        <a:rPr lang="en-US" altLang="ko-KR" sz="1300" dirty="0" smtClean="0"/>
                        <a:t>.</a:t>
                      </a:r>
                    </a:p>
                    <a:p>
                      <a:r>
                        <a:rPr lang="ko-KR" altLang="en-US" sz="1300" dirty="0" smtClean="0"/>
                        <a:t>현재 사용자가 전달한 미션과 전달받은 미션을 확인할 </a:t>
                      </a:r>
                      <a:r>
                        <a:rPr lang="ko-KR" altLang="en-US" sz="1300" dirty="0" err="1" smtClean="0"/>
                        <a:t>수있는</a:t>
                      </a:r>
                      <a:r>
                        <a:rPr lang="ko-KR" altLang="en-US" sz="1300" dirty="0" smtClean="0"/>
                        <a:t> </a:t>
                      </a:r>
                      <a:r>
                        <a:rPr lang="en-US" altLang="ko-KR" sz="1300" dirty="0" smtClean="0"/>
                        <a:t>App_</a:t>
                      </a:r>
                      <a:r>
                        <a:rPr lang="ko-KR" altLang="en-US" sz="1300" dirty="0" smtClean="0"/>
                        <a:t>미션</a:t>
                      </a:r>
                      <a:r>
                        <a:rPr lang="en-US" altLang="ko-KR" sz="1300" dirty="0" smtClean="0"/>
                        <a:t>_#3</a:t>
                      </a:r>
                      <a:r>
                        <a:rPr lang="en-US" altLang="ko-KR" sz="1300" baseline="0" dirty="0" smtClean="0"/>
                        <a:t> </a:t>
                      </a:r>
                      <a:r>
                        <a:rPr lang="ko-KR" altLang="en-US" sz="1300" baseline="0" dirty="0" smtClean="0"/>
                        <a:t>화면으로 이동한다</a:t>
                      </a:r>
                      <a:r>
                        <a:rPr lang="en-US" altLang="ko-KR" sz="1300" baseline="0" dirty="0" smtClean="0"/>
                        <a:t>.</a:t>
                      </a:r>
                      <a:r>
                        <a:rPr lang="ko-KR" altLang="en-US" sz="1300" dirty="0" smtClean="0"/>
                        <a:t> </a:t>
                      </a:r>
                      <a:endParaRPr lang="en-US" altLang="ko-KR" sz="13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9552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4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미션 메뉴를 종료하고 </a:t>
                      </a:r>
                      <a:r>
                        <a:rPr lang="en-US" altLang="ko-KR" sz="1300" dirty="0" smtClean="0"/>
                        <a:t>App_</a:t>
                      </a:r>
                      <a:r>
                        <a:rPr lang="ko-KR" altLang="en-US" sz="1300" dirty="0" smtClean="0"/>
                        <a:t>기타</a:t>
                      </a:r>
                      <a:r>
                        <a:rPr lang="en-US" altLang="ko-KR" sz="1300" dirty="0" smtClean="0"/>
                        <a:t>_#1</a:t>
                      </a:r>
                      <a:r>
                        <a:rPr lang="ko-KR" altLang="en-US" sz="1300" dirty="0" smtClean="0"/>
                        <a:t>로 되돌아간다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50" name="Picture 2" descr="C:\Users\bty\Desktop\캡\그림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58" y="3812462"/>
            <a:ext cx="1624169" cy="188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ty\Desktop\캡\그림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340441"/>
            <a:ext cx="1895872" cy="158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7" y="1006242"/>
            <a:ext cx="2543513" cy="51300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92534" y="4269674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534" y="467830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3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92534" y="3861048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92534" y="503834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4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000500" y="2708920"/>
            <a:ext cx="283468" cy="1405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538450" y="4235458"/>
            <a:ext cx="95343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226536" y="3450680"/>
            <a:ext cx="62538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1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02115"/>
              </p:ext>
            </p:extLst>
          </p:nvPr>
        </p:nvGraphicFramePr>
        <p:xfrm>
          <a:off x="179512" y="60081"/>
          <a:ext cx="8726479" cy="6501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미션</a:t>
                      </a:r>
                      <a:r>
                        <a:rPr lang="en-US" altLang="ko-KR" sz="1200" dirty="0" smtClean="0"/>
                        <a:t>_#1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미션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632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sz="1800" dirty="0" smtClean="0"/>
                        <a:t>App_</a:t>
                      </a:r>
                      <a:r>
                        <a:rPr lang="ko-KR" altLang="en-US" sz="1800" dirty="0" smtClean="0"/>
                        <a:t>미션</a:t>
                      </a:r>
                      <a:r>
                        <a:rPr lang="en-US" altLang="ko-KR" sz="1800" dirty="0" smtClean="0"/>
                        <a:t>_#1</a:t>
                      </a:r>
                      <a:r>
                        <a:rPr lang="ko-KR" altLang="en-US" sz="1800" dirty="0" smtClean="0"/>
                        <a:t>에서 직접 미션 작성하기 클릭</a:t>
                      </a:r>
                      <a:endParaRPr lang="ko-KR" altLang="en-US" sz="16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79600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사용자</a:t>
                      </a:r>
                      <a:r>
                        <a:rPr lang="ko-KR" altLang="en-US" sz="1300" baseline="0" dirty="0" smtClean="0"/>
                        <a:t> 정보와 사용자가 입력한 미션 정보를 서버에 전달한다</a:t>
                      </a:r>
                      <a:r>
                        <a:rPr lang="en-US" altLang="ko-KR" sz="1300" baseline="0" dirty="0" smtClean="0"/>
                        <a:t>. </a:t>
                      </a:r>
                      <a:r>
                        <a:rPr lang="ko-KR" altLang="en-US" sz="1300" baseline="0" dirty="0" smtClean="0"/>
                        <a:t>그리고 미션을 보낼 대상을 선택하는 다이얼로그가 나타난다</a:t>
                      </a:r>
                      <a:r>
                        <a:rPr lang="en-US" altLang="ko-KR" sz="1300" baseline="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960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1-[1]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사용자가 미션을 전달할  대상을 선택하는 다이얼로그이다</a:t>
                      </a:r>
                      <a:r>
                        <a:rPr lang="en-US" altLang="ko-KR" sz="1300" dirty="0" smtClean="0"/>
                        <a:t>. </a:t>
                      </a:r>
                      <a:r>
                        <a:rPr lang="ko-KR" altLang="en-US" sz="1300" dirty="0" smtClean="0"/>
                        <a:t>사용자를 선택하여 확인 클릭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미션 정보와 사용자 정보가 서버에 전달된다</a:t>
                      </a:r>
                      <a:r>
                        <a:rPr lang="en-US" altLang="ko-KR" sz="1300" dirty="0" smtClean="0"/>
                        <a:t>. </a:t>
                      </a:r>
                      <a:r>
                        <a:rPr lang="en-US" altLang="ko-KR" sz="1300" baseline="0" dirty="0" smtClean="0"/>
                        <a:t> </a:t>
                      </a:r>
                      <a:r>
                        <a:rPr lang="ko-KR" altLang="en-US" sz="1300" baseline="0" dirty="0" smtClean="0"/>
                        <a:t>사용자가 입력한 미션 내용이</a:t>
                      </a:r>
                      <a:r>
                        <a:rPr lang="en-US" altLang="ko-KR" sz="1300" baseline="0" dirty="0" smtClean="0"/>
                        <a:t>, </a:t>
                      </a:r>
                      <a:r>
                        <a:rPr lang="ko-KR" altLang="en-US" sz="1300" baseline="0" dirty="0" smtClean="0"/>
                        <a:t>사용자가 선택한 구성원에게 전달된다</a:t>
                      </a:r>
                      <a:r>
                        <a:rPr lang="en-US" altLang="ko-KR" sz="1300" baseline="0" dirty="0" smtClean="0"/>
                        <a:t>.</a:t>
                      </a:r>
                      <a:r>
                        <a:rPr lang="en-US" altLang="ko-KR" sz="1300" dirty="0" smtClean="0"/>
                        <a:t> </a:t>
                      </a:r>
                      <a:r>
                        <a:rPr lang="ko-KR" altLang="en-US" sz="1300" dirty="0" smtClean="0"/>
                        <a:t>그리고 전달이 완료되었다는 다이얼로그가 나타난다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565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클릭할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미션 내용 입력을 종료하고 </a:t>
                      </a:r>
                      <a:r>
                        <a:rPr lang="en-US" altLang="ko-KR" sz="1300" dirty="0" smtClean="0"/>
                        <a:t>App_</a:t>
                      </a:r>
                      <a:r>
                        <a:rPr lang="ko-KR" altLang="en-US" sz="1300" dirty="0" smtClean="0"/>
                        <a:t>기타</a:t>
                      </a:r>
                      <a:r>
                        <a:rPr lang="en-US" altLang="ko-KR" sz="1300" dirty="0" smtClean="0"/>
                        <a:t>_#1</a:t>
                      </a:r>
                      <a:r>
                        <a:rPr lang="ko-KR" altLang="en-US" sz="1300" dirty="0" smtClean="0"/>
                        <a:t>로 되돌아간다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50" name="Picture 2" descr="C:\Users\bty\Desktop\캡\그림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58" y="3812462"/>
            <a:ext cx="1624169" cy="188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ty\Desktop\캡\그림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340441"/>
            <a:ext cx="1895872" cy="158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7" y="1006242"/>
            <a:ext cx="2543512" cy="51300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79712" y="5577291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3568" y="5581037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000500" y="2708920"/>
            <a:ext cx="283468" cy="1405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538450" y="4235458"/>
            <a:ext cx="95343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226536" y="3450680"/>
            <a:ext cx="625383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1-[1]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09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20757"/>
              </p:ext>
            </p:extLst>
          </p:nvPr>
        </p:nvGraphicFramePr>
        <p:xfrm>
          <a:off x="179512" y="60081"/>
          <a:ext cx="8726479" cy="5961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277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App_</a:t>
                      </a:r>
                      <a:r>
                        <a:rPr lang="ko-KR" altLang="en-US" sz="1200" dirty="0" smtClean="0"/>
                        <a:t>미션</a:t>
                      </a:r>
                      <a:r>
                        <a:rPr lang="en-US" altLang="ko-KR" sz="1200" dirty="0" smtClean="0"/>
                        <a:t>_#3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미션목록보기</a:t>
                      </a:r>
                      <a:endParaRPr lang="ko-KR" alt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6328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sz="1800" dirty="0" smtClean="0"/>
                        <a:t>App_</a:t>
                      </a:r>
                      <a:r>
                        <a:rPr lang="ko-KR" altLang="en-US" sz="1800" dirty="0" smtClean="0"/>
                        <a:t>미션</a:t>
                      </a:r>
                      <a:r>
                        <a:rPr lang="en-US" altLang="ko-KR" sz="1800" dirty="0" smtClean="0"/>
                        <a:t>_#1</a:t>
                      </a:r>
                      <a:r>
                        <a:rPr lang="ko-KR" altLang="en-US" sz="1800" dirty="0" smtClean="0"/>
                        <a:t>에서 미션 확인 클릭</a:t>
                      </a:r>
                      <a:endParaRPr lang="ko-KR" altLang="en-US" sz="1600" dirty="0" smtClean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32815">
                <a:tc rowSpan="2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 smtClean="0"/>
                        <a:t>클릭 시</a:t>
                      </a:r>
                      <a:r>
                        <a:rPr lang="en-US" altLang="ko-KR" sz="1300" dirty="0" smtClean="0"/>
                        <a:t>,  </a:t>
                      </a:r>
                      <a:r>
                        <a:rPr lang="ko-KR" altLang="en-US" sz="1300" dirty="0" smtClean="0"/>
                        <a:t>사용자 정보와 사용자의 미션 정보</a:t>
                      </a:r>
                      <a:r>
                        <a:rPr lang="ko-KR" altLang="en-US" sz="1300" baseline="0" dirty="0" smtClean="0"/>
                        <a:t> 요청을 서버에 전달한다</a:t>
                      </a:r>
                      <a:r>
                        <a:rPr lang="en-US" altLang="ko-KR" sz="1300" baseline="0" dirty="0" smtClean="0"/>
                        <a:t>. </a:t>
                      </a:r>
                    </a:p>
                    <a:p>
                      <a:r>
                        <a:rPr lang="ko-KR" altLang="en-US" sz="1300" dirty="0" smtClean="0"/>
                        <a:t>사용자가 수행할 미션이나 전달한 미션들의 </a:t>
                      </a:r>
                      <a:r>
                        <a:rPr lang="ko-KR" altLang="en-US" sz="1300" dirty="0" err="1" smtClean="0"/>
                        <a:t>간략</a:t>
                      </a:r>
                      <a:r>
                        <a:rPr lang="ko-KR" altLang="en-US" sz="1300" dirty="0" smtClean="0"/>
                        <a:t> 정보 목록을 확인할 수 있다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3630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미션 명 클릭 시</a:t>
                      </a:r>
                      <a:r>
                        <a:rPr lang="en-US" altLang="ko-KR" sz="1300" dirty="0" smtClean="0"/>
                        <a:t>, </a:t>
                      </a:r>
                      <a:r>
                        <a:rPr lang="ko-KR" altLang="en-US" sz="1300" dirty="0" smtClean="0"/>
                        <a:t>해당 미션에 대한 정보를 서버에 전달한다</a:t>
                      </a:r>
                      <a:r>
                        <a:rPr lang="en-US" altLang="ko-KR" sz="13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 </a:t>
                      </a:r>
                      <a:r>
                        <a:rPr lang="ko-KR" altLang="en-US" sz="1300" dirty="0" smtClean="0"/>
                        <a:t>해당 미션에 대해 관리할 수 있는 </a:t>
                      </a:r>
                      <a:r>
                        <a:rPr lang="en-US" altLang="ko-KR" sz="1300" dirty="0" smtClean="0"/>
                        <a:t>App_</a:t>
                      </a:r>
                      <a:r>
                        <a:rPr lang="ko-KR" altLang="en-US" sz="1300" dirty="0" smtClean="0"/>
                        <a:t>미션</a:t>
                      </a:r>
                      <a:r>
                        <a:rPr lang="en-US" altLang="ko-KR" sz="1300" dirty="0" smtClean="0"/>
                        <a:t>_#4 </a:t>
                      </a:r>
                      <a:r>
                        <a:rPr lang="ko-KR" altLang="en-US" sz="1300" dirty="0" smtClean="0"/>
                        <a:t>페이지로 이동한다</a:t>
                      </a:r>
                      <a:r>
                        <a:rPr lang="en-US" altLang="ko-KR" sz="1300" dirty="0" smtClean="0"/>
                        <a:t>.</a:t>
                      </a:r>
                      <a:endParaRPr lang="ko-KR" altLang="en-US" sz="1300" dirty="0" smtClean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41" y="908720"/>
            <a:ext cx="2543512" cy="48781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228617" y="1819660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1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35896" y="2492896"/>
            <a:ext cx="263242" cy="2411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100" b="1" kern="100" dirty="0" smtClean="0">
                <a:effectLst/>
                <a:ea typeface="맑은 고딕"/>
                <a:cs typeface="Times New Roman"/>
              </a:rPr>
              <a:t>2</a:t>
            </a:r>
            <a:endParaRPr lang="ko-KR" sz="1000" kern="100" dirty="0">
              <a:effectLst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857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12726"/>
              </p:ext>
            </p:extLst>
          </p:nvPr>
        </p:nvGraphicFramePr>
        <p:xfrm>
          <a:off x="166003" y="116632"/>
          <a:ext cx="8726479" cy="6696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일정상세보기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일정상세보기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App_</a:t>
                      </a:r>
                      <a:r>
                        <a:rPr lang="ko-KR" altLang="en-US" sz="1800" kern="100" dirty="0" smtClean="0">
                          <a:effectLst/>
                        </a:rPr>
                        <a:t>개인일정</a:t>
                      </a:r>
                      <a:r>
                        <a:rPr lang="en-US" altLang="ko-KR" sz="1800" kern="100" dirty="0" smtClean="0">
                          <a:effectLst/>
                        </a:rPr>
                        <a:t>_#1</a:t>
                      </a:r>
                      <a:r>
                        <a:rPr lang="ko-KR" altLang="en-US" sz="18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8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일정을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75959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수정 버튼을 클릭하면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화면으로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삭제 버튼을 클릭하면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</a:t>
                      </a: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_#1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화면을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일정의 제목과 장소를</a:t>
                      </a:r>
                      <a:endParaRPr lang="en-US" altLang="ko-KR" sz="15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시작일자와 종료일자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를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나의 알림</a:t>
                      </a:r>
                      <a:r>
                        <a:rPr lang="en-US" altLang="ko-KR" sz="1500" kern="100" dirty="0" smtClean="0">
                          <a:effectLst/>
                        </a:rPr>
                        <a:t>,</a:t>
                      </a:r>
                      <a:r>
                        <a:rPr lang="en-US" altLang="ko-KR" sz="15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</a:rPr>
                        <a:t>가족 알림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반복 여부 정보를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제공한다</a:t>
                      </a:r>
                      <a:endParaRPr lang="en-US" altLang="ko-KR" sz="1500" kern="100" baseline="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메모 정보를 제공한다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JavaPro\Desktop\UI자료\Description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5" y="836711"/>
            <a:ext cx="3213625" cy="59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612549"/>
              </p:ext>
            </p:extLst>
          </p:nvPr>
        </p:nvGraphicFramePr>
        <p:xfrm>
          <a:off x="166003" y="116632"/>
          <a:ext cx="8726479" cy="67723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일정삭제하기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일정상세보기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일정상세보기</a:t>
                      </a:r>
                      <a:r>
                        <a:rPr lang="en-US" altLang="ko-KR" sz="1400" kern="100" dirty="0" smtClean="0">
                          <a:effectLst/>
                        </a:rPr>
                        <a:t>_#1</a:t>
                      </a:r>
                      <a:r>
                        <a:rPr lang="ko-KR" altLang="en-US" sz="1400" kern="10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에서</a:t>
                      </a:r>
                      <a:r>
                        <a:rPr lang="en-US" altLang="ko-KR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400" kern="100" baseline="0" dirty="0" smtClean="0">
                          <a:effectLst/>
                          <a:latin typeface="+mn-lt"/>
                          <a:ea typeface="+mn-ea"/>
                          <a:cs typeface="Times New Roman"/>
                        </a:rPr>
                        <a:t>삭제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75959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 버튼을 클릭하면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일정이 삭제되고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삭제 내용이 서버로 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전송된다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500" kern="100" baseline="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595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JavaPro\Desktop\UI자료\3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12" y="1738009"/>
            <a:ext cx="25527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458836" y="1859523"/>
            <a:ext cx="2025552" cy="34323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삭제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58836" y="2385713"/>
            <a:ext cx="2025552" cy="26774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정말로 삭제하시겠습니까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95862" y="2764164"/>
            <a:ext cx="579878" cy="26774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28346" y="2764164"/>
            <a:ext cx="675184" cy="26774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아니오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6" name="Picture 2" descr="C:\Users\JavaPro\Desktop\UI자료\Description\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7" y="857569"/>
            <a:ext cx="2957893" cy="580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094468" y="141273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74640" y="1715272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73519"/>
              </p:ext>
            </p:extLst>
          </p:nvPr>
        </p:nvGraphicFramePr>
        <p:xfrm>
          <a:off x="166003" y="116632"/>
          <a:ext cx="8726479" cy="6559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일정수정하기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일정수정하기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lang="en-US" altLang="ko-KR" sz="1400" kern="100" dirty="0" smtClean="0">
                          <a:effectLst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</a:rPr>
                        <a:t>일정상세보기</a:t>
                      </a:r>
                      <a:r>
                        <a:rPr lang="en-US" altLang="ko-KR" sz="1400" kern="100" dirty="0" smtClean="0">
                          <a:effectLst/>
                        </a:rPr>
                        <a:t>_#1 </a:t>
                      </a:r>
                      <a:r>
                        <a:rPr lang="ko-KR" altLang="en-US" sz="1400" kern="100" dirty="0" smtClean="0">
                          <a:effectLst/>
                        </a:rPr>
                        <a:t>수정 버튼을 클릭</a:t>
                      </a:r>
                      <a:endParaRPr lang="ko-KR" altLang="ko-KR" sz="14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6823">
                <a:tc rowSpan="6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완료 버튼을 클릭하여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 일정 수정을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완료하고 수정된 개인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일정을 서버로 전송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취소 버튼을 클릭하여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 수정을 취소하고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일정상세보기</a:t>
                      </a:r>
                      <a:r>
                        <a:rPr kumimoji="0" lang="en-US" altLang="ko-KR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</a:t>
                      </a:r>
                      <a:endParaRPr kumimoji="0" lang="en-US" altLang="ko-KR" sz="14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kumimoji="0" lang="ko-KR" altLang="en-US" sz="14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이동한다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일정의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제목과 장소를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시작일자와 종료일자</a:t>
                      </a: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를</a:t>
                      </a:r>
                      <a:endParaRPr lang="en-US" altLang="ko-KR" sz="15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</a:rPr>
                        <a:t>나의 알림</a:t>
                      </a:r>
                      <a:r>
                        <a:rPr lang="en-US" altLang="ko-KR" sz="1500" kern="100" dirty="0" smtClean="0">
                          <a:effectLst/>
                        </a:rPr>
                        <a:t>,</a:t>
                      </a:r>
                      <a:r>
                        <a:rPr lang="en-US" altLang="ko-KR" sz="15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</a:rPr>
                        <a:t>가족 알림</a:t>
                      </a: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반복 여부 정보를</a:t>
                      </a:r>
                      <a:endParaRPr lang="en-US" altLang="ko-KR" sz="15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5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수정한다</a:t>
                      </a:r>
                      <a:endParaRPr lang="en-US" altLang="ko-KR" sz="1500" kern="100" baseline="0" dirty="0" smtClean="0">
                        <a:effectLst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4682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메모를 수정한다</a:t>
                      </a:r>
                      <a:endParaRPr lang="ko-KR" sz="15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JavaPro\Desktop\UI자료\Description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3104800" cy="57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39935"/>
              </p:ext>
            </p:extLst>
          </p:nvPr>
        </p:nvGraphicFramePr>
        <p:xfrm>
          <a:off x="166003" y="116632"/>
          <a:ext cx="8726479" cy="6665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2574"/>
                <a:gridCol w="1932574"/>
                <a:gridCol w="2243387"/>
                <a:gridCol w="457702"/>
                <a:gridCol w="2160242"/>
              </a:tblGrid>
              <a:tr h="420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</a:rPr>
                        <a:t> App_</a:t>
                      </a:r>
                      <a:r>
                        <a:rPr lang="ko-KR" altLang="en-US" sz="1200" kern="100" dirty="0" smtClean="0">
                          <a:effectLst/>
                        </a:rPr>
                        <a:t>개인일정추가</a:t>
                      </a:r>
                      <a:r>
                        <a:rPr lang="en-US" altLang="ko-KR" sz="1200" kern="100" dirty="0" smtClean="0">
                          <a:effectLst/>
                        </a:rPr>
                        <a:t>_#1</a:t>
                      </a:r>
                      <a:endParaRPr lang="ko-KR" altLang="ko-KR" sz="12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화면제목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개인일정추가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0496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페이지경로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sz="1800" kern="100" dirty="0" smtClean="0">
                          <a:effectLst/>
                        </a:rPr>
                        <a:t> </a:t>
                      </a:r>
                      <a:r>
                        <a:rPr kumimoji="0" lang="en-US" altLang="ko-KR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App_</a:t>
                      </a:r>
                      <a:r>
                        <a:rPr kumimoji="0" lang="ko-KR" altLang="en-US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개인일정</a:t>
                      </a:r>
                      <a:r>
                        <a:rPr kumimoji="0" lang="en-US" altLang="ko-KR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_#1</a:t>
                      </a:r>
                      <a:r>
                        <a:rPr kumimoji="0" lang="ko-KR" altLang="en-US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kumimoji="0" lang="en-US" altLang="ko-KR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5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추가 버튼 클릭</a:t>
                      </a:r>
                      <a:endParaRPr lang="ko-KR" altLang="ko-KR" sz="1800" kern="100" dirty="0" smtClean="0">
                        <a:effectLst/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 (</a:t>
                      </a:r>
                      <a:r>
                        <a:rPr lang="ko-KR" altLang="en-US" dirty="0" smtClean="0"/>
                        <a:t>장재영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2968">
                <a:tc rowSpan="7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1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저장 버튼을 클릭하면</a:t>
                      </a:r>
                      <a:endParaRPr lang="en-US" altLang="ko-KR" sz="14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 정보를 서버로 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전송하여 일정을 등록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9696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2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baseline="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제목과 장소를 입력함</a:t>
                      </a:r>
                      <a:endParaRPr lang="en-US" altLang="ko-KR" sz="1400" kern="100" baseline="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3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시작일자와 종료버튼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을 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클릭하면 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개인일정추가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_#2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달력화면이 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나의 알림을 선택하면</a:t>
                      </a:r>
                      <a:endParaRPr lang="en-US" altLang="ko-KR" sz="14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개인일정추가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_#3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제공되어 알림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시간을 설정한다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5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가족 알림을 선택하면</a:t>
                      </a:r>
                      <a:endParaRPr lang="en-US" altLang="ko-KR" sz="14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개인일정추가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_#4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 제공되어 함께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알림을 받을 구성원을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선택한다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6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6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반복 여부를 클릭하면</a:t>
                      </a:r>
                      <a:endParaRPr lang="en-US" altLang="ko-KR" sz="1400" kern="100" dirty="0" smtClean="0">
                        <a:effectLst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App_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개인일정추가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_#5</a:t>
                      </a: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화면이</a:t>
                      </a:r>
                      <a:r>
                        <a:rPr lang="en-US" altLang="ko-KR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제공되어 반복</a:t>
                      </a:r>
                      <a:endParaRPr lang="en-US" altLang="ko-KR" sz="1400" kern="100" dirty="0" smtClean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여부를 설정한다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17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50" dirty="0" smtClean="0"/>
                        <a:t>7</a:t>
                      </a:r>
                      <a:endParaRPr lang="ko-KR" altLang="en-US" sz="115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r>
                        <a:rPr lang="en-US" sz="1400" kern="100" dirty="0" smtClean="0">
                          <a:effectLst/>
                        </a:rPr>
                        <a:t>7. </a:t>
                      </a:r>
                      <a:r>
                        <a:rPr lang="ko-KR" altLang="en-US" sz="1400" kern="100" dirty="0" smtClean="0">
                          <a:effectLst/>
                        </a:rPr>
                        <a:t>메모를 입력한다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9472" marR="59472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93394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0912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8431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5949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34680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09864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5048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6023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9552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14736" y="7159510"/>
            <a:ext cx="360040" cy="3252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avaPro\Desktop\UI자료\Description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" y="836711"/>
            <a:ext cx="2951464" cy="579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4802</Words>
  <Application>Microsoft Office PowerPoint</Application>
  <PresentationFormat>화면 슬라이드 쇼(4:3)</PresentationFormat>
  <Paragraphs>1796</Paragraphs>
  <Slides>58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JavaPro</cp:lastModifiedBy>
  <cp:revision>33</cp:revision>
  <dcterms:created xsi:type="dcterms:W3CDTF">2015-07-17T13:14:21Z</dcterms:created>
  <dcterms:modified xsi:type="dcterms:W3CDTF">2015-07-23T13:16:38Z</dcterms:modified>
</cp:coreProperties>
</file>